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55" r:id="rId1"/>
  </p:sldMasterIdLst>
  <p:notesMasterIdLst>
    <p:notesMasterId r:id="rId30"/>
  </p:notesMasterIdLst>
  <p:handoutMasterIdLst>
    <p:handoutMasterId r:id="rId31"/>
  </p:handoutMasterIdLst>
  <p:sldIdLst>
    <p:sldId id="639" r:id="rId2"/>
    <p:sldId id="1113" r:id="rId3"/>
    <p:sldId id="702" r:id="rId4"/>
    <p:sldId id="1114" r:id="rId5"/>
    <p:sldId id="1115" r:id="rId6"/>
    <p:sldId id="1116" r:id="rId7"/>
    <p:sldId id="1117" r:id="rId8"/>
    <p:sldId id="1112" r:id="rId9"/>
    <p:sldId id="1119" r:id="rId10"/>
    <p:sldId id="1118" r:id="rId11"/>
    <p:sldId id="1128" r:id="rId12"/>
    <p:sldId id="1120" r:id="rId13"/>
    <p:sldId id="1083" r:id="rId14"/>
    <p:sldId id="1084" r:id="rId15"/>
    <p:sldId id="1060" r:id="rId16"/>
    <p:sldId id="1085" r:id="rId17"/>
    <p:sldId id="1086" r:id="rId18"/>
    <p:sldId id="1081" r:id="rId19"/>
    <p:sldId id="1089" r:id="rId20"/>
    <p:sldId id="1090" r:id="rId21"/>
    <p:sldId id="1091" r:id="rId22"/>
    <p:sldId id="1121" r:id="rId23"/>
    <p:sldId id="710" r:id="rId24"/>
    <p:sldId id="1126" r:id="rId25"/>
    <p:sldId id="1123" r:id="rId26"/>
    <p:sldId id="711" r:id="rId27"/>
    <p:sldId id="1124" r:id="rId28"/>
    <p:sldId id="853" r:id="rId29"/>
  </p:sldIdLst>
  <p:sldSz cx="9144000" cy="6858000" type="screen4x3"/>
  <p:notesSz cx="6797675" cy="9926638"/>
  <p:defaultTextStyle>
    <a:defPPr>
      <a:defRPr lang="ja-JP"/>
    </a:defPPr>
    <a:lvl1pPr algn="l" rtl="0" eaLnBrk="0" fontAlgn="base" hangingPunct="0">
      <a:spcBef>
        <a:spcPct val="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527">
          <p15:clr>
            <a:srgbClr val="A4A3A4"/>
          </p15:clr>
        </p15:guide>
        <p15:guide id="2" pos="386">
          <p15:clr>
            <a:srgbClr val="A4A3A4"/>
          </p15:clr>
        </p15:guide>
        <p15:guide id="3" pos="5374">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CCFF66"/>
    <a:srgbClr val="CCFF33"/>
    <a:srgbClr val="FF0000"/>
    <a:srgbClr val="FF99FF"/>
    <a:srgbClr val="FFFFCC"/>
    <a:srgbClr val="99CC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2" autoAdjust="0"/>
    <p:restoredTop sz="99803" autoAdjust="0"/>
  </p:normalViewPr>
  <p:slideViewPr>
    <p:cSldViewPr showGuides="1">
      <p:cViewPr varScale="1">
        <p:scale>
          <a:sx n="118" d="100"/>
          <a:sy n="118" d="100"/>
        </p:scale>
        <p:origin x="948" y="56"/>
      </p:cViewPr>
      <p:guideLst>
        <p:guide orient="horz" pos="527"/>
        <p:guide pos="386"/>
        <p:guide pos="537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2" d="100"/>
        <a:sy n="42" d="100"/>
      </p:scale>
      <p:origin x="0" y="0"/>
    </p:cViewPr>
  </p:sorter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0450" name="Rectangle 2">
            <a:extLst>
              <a:ext uri="{FF2B5EF4-FFF2-40B4-BE49-F238E27FC236}">
                <a16:creationId xmlns:a16="http://schemas.microsoft.com/office/drawing/2014/main" id="{B1AE7CA3-FA9F-4842-9473-8F47AD7615B7}"/>
              </a:ext>
            </a:extLst>
          </p:cNvPr>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531" tIns="45768" rIns="91531" bIns="45768" numCol="1" anchor="t" anchorCtr="0" compatLnSpc="1">
            <a:prstTxWarp prst="textNoShape">
              <a:avLst/>
            </a:prstTxWarp>
          </a:bodyPr>
          <a:lstStyle>
            <a:lvl1pPr algn="l" defTabSz="916141" eaLnBrk="1" hangingPunct="1">
              <a:spcBef>
                <a:spcPct val="0"/>
              </a:spcBef>
              <a:buClrTx/>
              <a:buSzTx/>
              <a:buFontTx/>
              <a:buNone/>
              <a:defRPr b="0">
                <a:latin typeface="Arial" charset="0"/>
                <a:ea typeface="ＭＳ Ｐゴシック" pitchFamily="50" charset="-128"/>
              </a:defRPr>
            </a:lvl1pPr>
          </a:lstStyle>
          <a:p>
            <a:pPr>
              <a:defRPr/>
            </a:pPr>
            <a:endParaRPr lang="en-US" altLang="ja-JP"/>
          </a:p>
        </p:txBody>
      </p:sp>
      <p:sp>
        <p:nvSpPr>
          <p:cNvPr id="360451" name="Rectangle 3">
            <a:extLst>
              <a:ext uri="{FF2B5EF4-FFF2-40B4-BE49-F238E27FC236}">
                <a16:creationId xmlns:a16="http://schemas.microsoft.com/office/drawing/2014/main" id="{0CFDF72E-2B22-428D-8601-AF3E5C74403A}"/>
              </a:ext>
            </a:extLst>
          </p:cNvPr>
          <p:cNvSpPr>
            <a:spLocks noGrp="1" noChangeArrowheads="1"/>
          </p:cNvSpPr>
          <p:nvPr>
            <p:ph type="dt" sz="quarter" idx="1"/>
          </p:nvPr>
        </p:nvSpPr>
        <p:spPr bwMode="auto">
          <a:xfrm>
            <a:off x="3851275" y="0"/>
            <a:ext cx="2944813" cy="496888"/>
          </a:xfrm>
          <a:prstGeom prst="rect">
            <a:avLst/>
          </a:prstGeom>
          <a:noFill/>
          <a:ln w="9525">
            <a:noFill/>
            <a:miter lim="800000"/>
            <a:headEnd/>
            <a:tailEnd/>
          </a:ln>
          <a:effectLst/>
        </p:spPr>
        <p:txBody>
          <a:bodyPr vert="horz" wrap="square" lIns="91531" tIns="45768" rIns="91531" bIns="45768" numCol="1" anchor="t" anchorCtr="0" compatLnSpc="1">
            <a:prstTxWarp prst="textNoShape">
              <a:avLst/>
            </a:prstTxWarp>
          </a:bodyPr>
          <a:lstStyle>
            <a:lvl1pPr algn="r" defTabSz="916141" eaLnBrk="1" hangingPunct="1">
              <a:spcBef>
                <a:spcPct val="0"/>
              </a:spcBef>
              <a:buClrTx/>
              <a:buSzTx/>
              <a:buFontTx/>
              <a:buNone/>
              <a:defRPr b="0">
                <a:latin typeface="Arial" charset="0"/>
                <a:ea typeface="ＭＳ Ｐゴシック" pitchFamily="50" charset="-128"/>
              </a:defRPr>
            </a:lvl1pPr>
          </a:lstStyle>
          <a:p>
            <a:pPr>
              <a:defRPr/>
            </a:pPr>
            <a:endParaRPr lang="en-US" altLang="ja-JP"/>
          </a:p>
        </p:txBody>
      </p:sp>
      <p:sp>
        <p:nvSpPr>
          <p:cNvPr id="360452" name="Rectangle 4">
            <a:extLst>
              <a:ext uri="{FF2B5EF4-FFF2-40B4-BE49-F238E27FC236}">
                <a16:creationId xmlns:a16="http://schemas.microsoft.com/office/drawing/2014/main" id="{34476DF5-7D75-41AB-AE08-FD41AD25BD3F}"/>
              </a:ext>
            </a:extLst>
          </p:cNvPr>
          <p:cNvSpPr>
            <a:spLocks noGrp="1" noChangeArrowheads="1"/>
          </p:cNvSpPr>
          <p:nvPr>
            <p:ph type="ftr" sz="quarter" idx="2"/>
          </p:nvPr>
        </p:nvSpPr>
        <p:spPr bwMode="auto">
          <a:xfrm>
            <a:off x="0" y="9428163"/>
            <a:ext cx="2944813" cy="496887"/>
          </a:xfrm>
          <a:prstGeom prst="rect">
            <a:avLst/>
          </a:prstGeom>
          <a:noFill/>
          <a:ln w="9525">
            <a:noFill/>
            <a:miter lim="800000"/>
            <a:headEnd/>
            <a:tailEnd/>
          </a:ln>
          <a:effectLst/>
        </p:spPr>
        <p:txBody>
          <a:bodyPr vert="horz" wrap="square" lIns="91531" tIns="45768" rIns="91531" bIns="45768" numCol="1" anchor="b" anchorCtr="0" compatLnSpc="1">
            <a:prstTxWarp prst="textNoShape">
              <a:avLst/>
            </a:prstTxWarp>
          </a:bodyPr>
          <a:lstStyle>
            <a:lvl1pPr algn="l" defTabSz="916141" eaLnBrk="1" hangingPunct="1">
              <a:spcBef>
                <a:spcPct val="0"/>
              </a:spcBef>
              <a:buClrTx/>
              <a:buSzTx/>
              <a:buFontTx/>
              <a:buNone/>
              <a:defRPr b="0">
                <a:latin typeface="Arial" charset="0"/>
                <a:ea typeface="ＭＳ Ｐゴシック" pitchFamily="50" charset="-128"/>
              </a:defRPr>
            </a:lvl1pPr>
          </a:lstStyle>
          <a:p>
            <a:pPr>
              <a:defRPr/>
            </a:pPr>
            <a:endParaRPr lang="en-US" altLang="ja-JP"/>
          </a:p>
        </p:txBody>
      </p:sp>
      <p:sp>
        <p:nvSpPr>
          <p:cNvPr id="360453" name="Rectangle 5">
            <a:extLst>
              <a:ext uri="{FF2B5EF4-FFF2-40B4-BE49-F238E27FC236}">
                <a16:creationId xmlns:a16="http://schemas.microsoft.com/office/drawing/2014/main" id="{A16EB2E2-46F0-4E44-AF44-6879DD230A89}"/>
              </a:ext>
            </a:extLst>
          </p:cNvPr>
          <p:cNvSpPr>
            <a:spLocks noGrp="1" noChangeArrowheads="1"/>
          </p:cNvSpPr>
          <p:nvPr>
            <p:ph type="sldNum" sz="quarter" idx="3"/>
          </p:nvPr>
        </p:nvSpPr>
        <p:spPr bwMode="auto">
          <a:xfrm>
            <a:off x="3851275" y="9428163"/>
            <a:ext cx="2944813" cy="496887"/>
          </a:xfrm>
          <a:prstGeom prst="rect">
            <a:avLst/>
          </a:prstGeom>
          <a:noFill/>
          <a:ln w="9525">
            <a:noFill/>
            <a:miter lim="800000"/>
            <a:headEnd/>
            <a:tailEnd/>
          </a:ln>
          <a:effectLst/>
        </p:spPr>
        <p:txBody>
          <a:bodyPr vert="horz" wrap="square" lIns="91531" tIns="45768" rIns="91531" bIns="45768" numCol="1" anchor="b" anchorCtr="0" compatLnSpc="1">
            <a:prstTxWarp prst="textNoShape">
              <a:avLst/>
            </a:prstTxWarp>
          </a:bodyPr>
          <a:lstStyle>
            <a:lvl1pPr algn="r" defTabSz="914679" eaLnBrk="1" hangingPunct="1">
              <a:spcBef>
                <a:spcPct val="0"/>
              </a:spcBef>
              <a:buClrTx/>
              <a:buSzTx/>
              <a:buFontTx/>
              <a:buNone/>
              <a:defRPr>
                <a:latin typeface="Arial" panose="020B0604020202020204" pitchFamily="34" charset="0"/>
              </a:defRPr>
            </a:lvl1pPr>
          </a:lstStyle>
          <a:p>
            <a:pPr>
              <a:defRPr/>
            </a:pPr>
            <a:fld id="{3ED4C4B8-E2CC-4B5B-89F8-AD6112AA2858}" type="slidenum">
              <a:rPr lang="en-US" altLang="ja-JP"/>
              <a:pPr>
                <a:defRPr/>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9CCC7A40-3BE0-4CE9-BCC1-BFADB3B99389}"/>
              </a:ext>
            </a:extLst>
          </p:cNvPr>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531" tIns="45768" rIns="91531" bIns="45768" numCol="1" anchor="t" anchorCtr="0" compatLnSpc="1">
            <a:prstTxWarp prst="textNoShape">
              <a:avLst/>
            </a:prstTxWarp>
          </a:bodyPr>
          <a:lstStyle>
            <a:lvl1pPr algn="l" defTabSz="916141" eaLnBrk="1" hangingPunct="1">
              <a:spcBef>
                <a:spcPct val="0"/>
              </a:spcBef>
              <a:buClrTx/>
              <a:buSzTx/>
              <a:buFontTx/>
              <a:buNone/>
              <a:defRPr b="0">
                <a:latin typeface="Arial" charset="0"/>
                <a:ea typeface="ＭＳ Ｐゴシック" pitchFamily="50" charset="-128"/>
              </a:defRPr>
            </a:lvl1pPr>
          </a:lstStyle>
          <a:p>
            <a:pPr>
              <a:defRPr/>
            </a:pPr>
            <a:endParaRPr lang="en-US" altLang="ja-JP"/>
          </a:p>
        </p:txBody>
      </p:sp>
      <p:sp>
        <p:nvSpPr>
          <p:cNvPr id="143363" name="Rectangle 3">
            <a:extLst>
              <a:ext uri="{FF2B5EF4-FFF2-40B4-BE49-F238E27FC236}">
                <a16:creationId xmlns:a16="http://schemas.microsoft.com/office/drawing/2014/main" id="{AE836A47-D0D3-458B-9A68-168A857D522F}"/>
              </a:ext>
            </a:extLst>
          </p:cNvPr>
          <p:cNvSpPr>
            <a:spLocks noGrp="1" noChangeArrowheads="1"/>
          </p:cNvSpPr>
          <p:nvPr>
            <p:ph type="dt" idx="1"/>
          </p:nvPr>
        </p:nvSpPr>
        <p:spPr bwMode="auto">
          <a:xfrm>
            <a:off x="3851275" y="0"/>
            <a:ext cx="2944813" cy="496888"/>
          </a:xfrm>
          <a:prstGeom prst="rect">
            <a:avLst/>
          </a:prstGeom>
          <a:noFill/>
          <a:ln w="9525">
            <a:noFill/>
            <a:miter lim="800000"/>
            <a:headEnd/>
            <a:tailEnd/>
          </a:ln>
          <a:effectLst/>
        </p:spPr>
        <p:txBody>
          <a:bodyPr vert="horz" wrap="square" lIns="91531" tIns="45768" rIns="91531" bIns="45768" numCol="1" anchor="t" anchorCtr="0" compatLnSpc="1">
            <a:prstTxWarp prst="textNoShape">
              <a:avLst/>
            </a:prstTxWarp>
          </a:bodyPr>
          <a:lstStyle>
            <a:lvl1pPr algn="r" defTabSz="916141" eaLnBrk="1" hangingPunct="1">
              <a:spcBef>
                <a:spcPct val="0"/>
              </a:spcBef>
              <a:buClrTx/>
              <a:buSzTx/>
              <a:buFontTx/>
              <a:buNone/>
              <a:defRPr b="0">
                <a:latin typeface="Arial" charset="0"/>
                <a:ea typeface="ＭＳ Ｐゴシック" pitchFamily="50" charset="-128"/>
              </a:defRPr>
            </a:lvl1pPr>
          </a:lstStyle>
          <a:p>
            <a:pPr>
              <a:defRPr/>
            </a:pPr>
            <a:endParaRPr lang="en-US" altLang="ja-JP"/>
          </a:p>
        </p:txBody>
      </p:sp>
      <p:sp>
        <p:nvSpPr>
          <p:cNvPr id="6148" name="Rectangle 4">
            <a:extLst>
              <a:ext uri="{FF2B5EF4-FFF2-40B4-BE49-F238E27FC236}">
                <a16:creationId xmlns:a16="http://schemas.microsoft.com/office/drawing/2014/main" id="{E1F1DAC5-4B9D-47C1-9780-326BBB0082F0}"/>
              </a:ext>
            </a:extLst>
          </p:cNvPr>
          <p:cNvSpPr>
            <a:spLocks noGrp="1" noRot="1" noChangeAspect="1" noChangeArrowheads="1" noTextEdit="1"/>
          </p:cNvSpPr>
          <p:nvPr>
            <p:ph type="sldImg" idx="2"/>
          </p:nvPr>
        </p:nvSpPr>
        <p:spPr bwMode="auto">
          <a:xfrm>
            <a:off x="919163" y="744538"/>
            <a:ext cx="4962525"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5" name="Rectangle 5">
            <a:extLst>
              <a:ext uri="{FF2B5EF4-FFF2-40B4-BE49-F238E27FC236}">
                <a16:creationId xmlns:a16="http://schemas.microsoft.com/office/drawing/2014/main" id="{06500F94-5578-40FD-B749-E49889FA30F2}"/>
              </a:ext>
            </a:extLst>
          </p:cNvPr>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531" tIns="45768" rIns="91531" bIns="45768"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43366" name="Rectangle 6">
            <a:extLst>
              <a:ext uri="{FF2B5EF4-FFF2-40B4-BE49-F238E27FC236}">
                <a16:creationId xmlns:a16="http://schemas.microsoft.com/office/drawing/2014/main" id="{78109D18-2DD3-47EA-8C69-E7CF65774365}"/>
              </a:ext>
            </a:extLst>
          </p:cNvPr>
          <p:cNvSpPr>
            <a:spLocks noGrp="1" noChangeArrowheads="1"/>
          </p:cNvSpPr>
          <p:nvPr>
            <p:ph type="ftr" sz="quarter" idx="4"/>
          </p:nvPr>
        </p:nvSpPr>
        <p:spPr bwMode="auto">
          <a:xfrm>
            <a:off x="0" y="9428163"/>
            <a:ext cx="2944813" cy="496887"/>
          </a:xfrm>
          <a:prstGeom prst="rect">
            <a:avLst/>
          </a:prstGeom>
          <a:noFill/>
          <a:ln w="9525">
            <a:noFill/>
            <a:miter lim="800000"/>
            <a:headEnd/>
            <a:tailEnd/>
          </a:ln>
          <a:effectLst/>
        </p:spPr>
        <p:txBody>
          <a:bodyPr vert="horz" wrap="square" lIns="91531" tIns="45768" rIns="91531" bIns="45768" numCol="1" anchor="b" anchorCtr="0" compatLnSpc="1">
            <a:prstTxWarp prst="textNoShape">
              <a:avLst/>
            </a:prstTxWarp>
          </a:bodyPr>
          <a:lstStyle>
            <a:lvl1pPr algn="l" defTabSz="916141" eaLnBrk="1" hangingPunct="1">
              <a:spcBef>
                <a:spcPct val="0"/>
              </a:spcBef>
              <a:buClrTx/>
              <a:buSzTx/>
              <a:buFontTx/>
              <a:buNone/>
              <a:defRPr b="0">
                <a:latin typeface="Arial" charset="0"/>
                <a:ea typeface="ＭＳ Ｐゴシック" pitchFamily="50" charset="-128"/>
              </a:defRPr>
            </a:lvl1pPr>
          </a:lstStyle>
          <a:p>
            <a:pPr>
              <a:defRPr/>
            </a:pPr>
            <a:endParaRPr lang="en-US" altLang="ja-JP"/>
          </a:p>
        </p:txBody>
      </p:sp>
      <p:sp>
        <p:nvSpPr>
          <p:cNvPr id="143367" name="Rectangle 7">
            <a:extLst>
              <a:ext uri="{FF2B5EF4-FFF2-40B4-BE49-F238E27FC236}">
                <a16:creationId xmlns:a16="http://schemas.microsoft.com/office/drawing/2014/main" id="{40AEF8F4-8591-4BAE-9317-6E676E27D39B}"/>
              </a:ext>
            </a:extLst>
          </p:cNvPr>
          <p:cNvSpPr>
            <a:spLocks noGrp="1" noChangeArrowheads="1"/>
          </p:cNvSpPr>
          <p:nvPr>
            <p:ph type="sldNum" sz="quarter" idx="5"/>
          </p:nvPr>
        </p:nvSpPr>
        <p:spPr bwMode="auto">
          <a:xfrm>
            <a:off x="3851275" y="9428163"/>
            <a:ext cx="2944813" cy="496887"/>
          </a:xfrm>
          <a:prstGeom prst="rect">
            <a:avLst/>
          </a:prstGeom>
          <a:noFill/>
          <a:ln w="9525">
            <a:noFill/>
            <a:miter lim="800000"/>
            <a:headEnd/>
            <a:tailEnd/>
          </a:ln>
          <a:effectLst/>
        </p:spPr>
        <p:txBody>
          <a:bodyPr vert="horz" wrap="square" lIns="91531" tIns="45768" rIns="91531" bIns="45768" numCol="1" anchor="b" anchorCtr="0" compatLnSpc="1">
            <a:prstTxWarp prst="textNoShape">
              <a:avLst/>
            </a:prstTxWarp>
          </a:bodyPr>
          <a:lstStyle>
            <a:lvl1pPr algn="r" defTabSz="914679" eaLnBrk="1" hangingPunct="1">
              <a:spcBef>
                <a:spcPct val="0"/>
              </a:spcBef>
              <a:buClrTx/>
              <a:buSzTx/>
              <a:buFontTx/>
              <a:buNone/>
              <a:defRPr>
                <a:latin typeface="Arial" panose="020B0604020202020204" pitchFamily="34" charset="0"/>
              </a:defRPr>
            </a:lvl1pPr>
          </a:lstStyle>
          <a:p>
            <a:pPr>
              <a:defRPr/>
            </a:pPr>
            <a:fld id="{D89D3738-E7EA-4C60-B8E9-E94FED2F7B6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61E923C2-B242-4A94-8994-A23E74354D68}"/>
              </a:ext>
            </a:extLst>
          </p:cNvPr>
          <p:cNvSpPr txBox="1">
            <a:spLocks noGrp="1" noChangeArrowheads="1"/>
          </p:cNvSpPr>
          <p:nvPr/>
        </p:nvSpPr>
        <p:spPr bwMode="auto">
          <a:xfrm>
            <a:off x="3851275"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1" tIns="45768" rIns="91531" bIns="45768" anchor="b"/>
          <a:lstStyle>
            <a:lvl1pPr defTabSz="91598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1598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1598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1598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1598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159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159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159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159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F935B152-B44E-4EEA-8027-6E8880437F2D}" type="slidenum">
              <a:rPr lang="en-US" altLang="ja-JP">
                <a:ea typeface="ＭＳ Ｐゴシック" panose="020B0600070205080204" pitchFamily="50" charset="-128"/>
              </a:rPr>
              <a:pPr algn="r" eaLnBrk="1" hangingPunct="1">
                <a:spcBef>
                  <a:spcPct val="0"/>
                </a:spcBef>
              </a:pPr>
              <a:t>0</a:t>
            </a:fld>
            <a:endParaRPr lang="en-US" altLang="ja-JP">
              <a:ea typeface="ＭＳ Ｐゴシック" panose="020B0600070205080204" pitchFamily="50" charset="-128"/>
            </a:endParaRPr>
          </a:p>
        </p:txBody>
      </p:sp>
      <p:sp>
        <p:nvSpPr>
          <p:cNvPr id="17411" name="Rectangle 2">
            <a:extLst>
              <a:ext uri="{FF2B5EF4-FFF2-40B4-BE49-F238E27FC236}">
                <a16:creationId xmlns:a16="http://schemas.microsoft.com/office/drawing/2014/main" id="{95B6A7AB-4937-4C19-A23F-E1B8C4EB79A3}"/>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DC4BE924-54F3-4FE5-8B65-9EC15C2E61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
        <p:nvSpPr>
          <p:cNvPr id="17413" name="フッター プレースホルダー 1">
            <a:extLst>
              <a:ext uri="{FF2B5EF4-FFF2-40B4-BE49-F238E27FC236}">
                <a16:creationId xmlns:a16="http://schemas.microsoft.com/office/drawing/2014/main" id="{0D645A51-3FDB-46C8-BC17-272BAF05070D}"/>
              </a:ext>
            </a:extLst>
          </p:cNvPr>
          <p:cNvSpPr txBox="1">
            <a:spLocks noGrp="1"/>
          </p:cNvSpPr>
          <p:nvPr/>
        </p:nvSpPr>
        <p:spPr bwMode="auto">
          <a:xfrm>
            <a:off x="0"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1" tIns="45768" rIns="91531" bIns="45768" anchor="b"/>
          <a:lstStyle>
            <a:lvl1pPr defTabSz="91598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defTabSz="91598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defTabSz="91598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defTabSz="91598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defTabSz="91598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defTabSz="9159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defTabSz="9159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defTabSz="9159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defTabSz="9159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endParaRPr lang="en-US" altLang="ja-JP">
              <a:ea typeface="ＭＳ Ｐゴシック" panose="020B0600070205080204" pitchFamily="50"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スライド イメージ プレースホルダ 1">
            <a:extLst>
              <a:ext uri="{FF2B5EF4-FFF2-40B4-BE49-F238E27FC236}">
                <a16:creationId xmlns:a16="http://schemas.microsoft.com/office/drawing/2014/main" id="{7469DA70-B9AE-4999-B4AB-7923FBC38500}"/>
              </a:ext>
            </a:extLst>
          </p:cNvPr>
          <p:cNvSpPr>
            <a:spLocks noGrp="1" noRot="1" noChangeAspect="1" noChangeArrowheads="1" noTextEdit="1"/>
          </p:cNvSpPr>
          <p:nvPr>
            <p:ph type="sldImg"/>
          </p:nvPr>
        </p:nvSpPr>
        <p:spPr>
          <a:ln/>
        </p:spPr>
      </p:sp>
      <p:sp>
        <p:nvSpPr>
          <p:cNvPr id="105475" name="ノート プレースホルダ 2">
            <a:extLst>
              <a:ext uri="{FF2B5EF4-FFF2-40B4-BE49-F238E27FC236}">
                <a16:creationId xmlns:a16="http://schemas.microsoft.com/office/drawing/2014/main" id="{4E2CFE0A-B8B5-43D6-A2DC-52CB6AFB48D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ゴシック" panose="020B0600070205080204" pitchFamily="50" charset="-128"/>
            </a:endParaRPr>
          </a:p>
        </p:txBody>
      </p:sp>
      <p:sp>
        <p:nvSpPr>
          <p:cNvPr id="105476" name="フッター プレースホルダ 3">
            <a:extLst>
              <a:ext uri="{FF2B5EF4-FFF2-40B4-BE49-F238E27FC236}">
                <a16:creationId xmlns:a16="http://schemas.microsoft.com/office/drawing/2014/main" id="{9113642A-68DD-45E1-9584-FB7B0B4FC6B2}"/>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15963" indent="-274638" defTabSz="91598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01725" indent="-219075" defTabSz="91598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43050" indent="-219075" defTabSz="91598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1984375" indent="-219075" defTabSz="91598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41575" indent="-219075" defTabSz="9159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898775" indent="-219075" defTabSz="9159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55975" indent="-219075" defTabSz="9159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13175" indent="-219075" defTabSz="9159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r>
              <a:rPr lang="en-US" altLang="ja-JP" sz="1000">
                <a:ea typeface="ＭＳ Ｐゴシック" panose="020B0600070205080204" pitchFamily="50" charset="-128"/>
              </a:rPr>
              <a:t>Copyright 2011 FUJITSU LIMITED</a:t>
            </a:r>
          </a:p>
        </p:txBody>
      </p:sp>
      <p:sp>
        <p:nvSpPr>
          <p:cNvPr id="105477" name="スライド番号プレースホルダ 4">
            <a:extLst>
              <a:ext uri="{FF2B5EF4-FFF2-40B4-BE49-F238E27FC236}">
                <a16:creationId xmlns:a16="http://schemas.microsoft.com/office/drawing/2014/main" id="{6123F497-E4F9-4CE4-A171-825DB06D26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15963" indent="-274638" defTabSz="91598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01725" indent="-219075" defTabSz="91598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43050" indent="-219075" defTabSz="91598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1984375" indent="-219075" defTabSz="91598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41575" indent="-219075" defTabSz="9159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898775" indent="-219075" defTabSz="9159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55975" indent="-219075" defTabSz="9159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13175" indent="-219075" defTabSz="9159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C56AE39-6F6D-4E48-82AA-F56181716F22}" type="slidenum">
              <a:rPr lang="en-US" altLang="ja-JP" sz="1000">
                <a:ea typeface="ＭＳ Ｐゴシック" panose="020B0600070205080204" pitchFamily="50" charset="-128"/>
              </a:rPr>
              <a:pPr>
                <a:spcBef>
                  <a:spcPct val="0"/>
                </a:spcBef>
              </a:pPr>
              <a:t>27</a:t>
            </a:fld>
            <a:endParaRPr lang="en-US" altLang="ja-JP" sz="1000">
              <a:ea typeface="ＭＳ Ｐゴシック" panose="020B0600070205080204" pitchFamily="5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 1">
            <a:extLst>
              <a:ext uri="{FF2B5EF4-FFF2-40B4-BE49-F238E27FC236}">
                <a16:creationId xmlns:a16="http://schemas.microsoft.com/office/drawing/2014/main" id="{3F7285DD-FE20-4737-802A-D45706C0DAAF}"/>
              </a:ext>
            </a:extLst>
          </p:cNvPr>
          <p:cNvSpPr>
            <a:spLocks noGrp="1" noRot="1" noChangeAspect="1" noTextEdit="1"/>
          </p:cNvSpPr>
          <p:nvPr>
            <p:ph type="sldImg"/>
          </p:nvPr>
        </p:nvSpPr>
        <p:spPr>
          <a:ln/>
        </p:spPr>
      </p:sp>
      <p:sp>
        <p:nvSpPr>
          <p:cNvPr id="13315" name="ノート プレースホルダ 2">
            <a:extLst>
              <a:ext uri="{FF2B5EF4-FFF2-40B4-BE49-F238E27FC236}">
                <a16:creationId xmlns:a16="http://schemas.microsoft.com/office/drawing/2014/main" id="{1D756649-5EF3-4C66-B32C-8B2DE3D81FF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Tree>
    <p:extLst>
      <p:ext uri="{BB962C8B-B14F-4D97-AF65-F5344CB8AC3E}">
        <p14:creationId xmlns:p14="http://schemas.microsoft.com/office/powerpoint/2010/main" val="3469670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 1">
            <a:extLst>
              <a:ext uri="{FF2B5EF4-FFF2-40B4-BE49-F238E27FC236}">
                <a16:creationId xmlns:a16="http://schemas.microsoft.com/office/drawing/2014/main" id="{3F7285DD-FE20-4737-802A-D45706C0DAAF}"/>
              </a:ext>
            </a:extLst>
          </p:cNvPr>
          <p:cNvSpPr>
            <a:spLocks noGrp="1" noRot="1" noChangeAspect="1" noTextEdit="1"/>
          </p:cNvSpPr>
          <p:nvPr>
            <p:ph type="sldImg"/>
          </p:nvPr>
        </p:nvSpPr>
        <p:spPr>
          <a:ln/>
        </p:spPr>
      </p:sp>
      <p:sp>
        <p:nvSpPr>
          <p:cNvPr id="13315" name="ノート プレースホルダ 2">
            <a:extLst>
              <a:ext uri="{FF2B5EF4-FFF2-40B4-BE49-F238E27FC236}">
                <a16:creationId xmlns:a16="http://schemas.microsoft.com/office/drawing/2014/main" id="{1D756649-5EF3-4C66-B32C-8B2DE3D81FF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ー 1">
            <a:extLst>
              <a:ext uri="{FF2B5EF4-FFF2-40B4-BE49-F238E27FC236}">
                <a16:creationId xmlns:a16="http://schemas.microsoft.com/office/drawing/2014/main" id="{C46FB29C-70BD-41CE-8F73-3D49F13B338D}"/>
              </a:ext>
            </a:extLst>
          </p:cNvPr>
          <p:cNvSpPr>
            <a:spLocks noGrp="1" noRot="1" noChangeAspect="1" noTextEdit="1"/>
          </p:cNvSpPr>
          <p:nvPr>
            <p:ph type="sldImg"/>
          </p:nvPr>
        </p:nvSpPr>
        <p:spPr>
          <a:ln/>
        </p:spPr>
      </p:sp>
      <p:sp>
        <p:nvSpPr>
          <p:cNvPr id="15363" name="ノート プレースホルダー 2">
            <a:extLst>
              <a:ext uri="{FF2B5EF4-FFF2-40B4-BE49-F238E27FC236}">
                <a16:creationId xmlns:a16="http://schemas.microsoft.com/office/drawing/2014/main" id="{E5508C6F-A5EE-4FE9-8900-5638B08E84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a:extLst>
              <a:ext uri="{FF2B5EF4-FFF2-40B4-BE49-F238E27FC236}">
                <a16:creationId xmlns:a16="http://schemas.microsoft.com/office/drawing/2014/main" id="{22B210B7-C3EF-424E-95D8-FB68B9E80F46}"/>
              </a:ext>
            </a:extLst>
          </p:cNvPr>
          <p:cNvSpPr>
            <a:spLocks noGrp="1" noRot="1" noChangeAspect="1" noTextEdit="1"/>
          </p:cNvSpPr>
          <p:nvPr>
            <p:ph type="sldImg"/>
          </p:nvPr>
        </p:nvSpPr>
        <p:spPr>
          <a:ln/>
        </p:spPr>
      </p:sp>
      <p:sp>
        <p:nvSpPr>
          <p:cNvPr id="17411" name="ノート プレースホルダー 2">
            <a:extLst>
              <a:ext uri="{FF2B5EF4-FFF2-40B4-BE49-F238E27FC236}">
                <a16:creationId xmlns:a16="http://schemas.microsoft.com/office/drawing/2014/main" id="{5092F9A7-0149-43B5-9121-7AB2089BCF4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a:extLst>
              <a:ext uri="{FF2B5EF4-FFF2-40B4-BE49-F238E27FC236}">
                <a16:creationId xmlns:a16="http://schemas.microsoft.com/office/drawing/2014/main" id="{19A64934-E847-46E5-A78A-80B48181748B}"/>
              </a:ext>
            </a:extLst>
          </p:cNvPr>
          <p:cNvSpPr>
            <a:spLocks noGrp="1" noRot="1" noChangeAspect="1" noTextEdit="1"/>
          </p:cNvSpPr>
          <p:nvPr>
            <p:ph type="sldImg"/>
          </p:nvPr>
        </p:nvSpPr>
        <p:spPr>
          <a:ln/>
        </p:spPr>
      </p:sp>
      <p:sp>
        <p:nvSpPr>
          <p:cNvPr id="19459" name="ノート プレースホルダー 2">
            <a:extLst>
              <a:ext uri="{FF2B5EF4-FFF2-40B4-BE49-F238E27FC236}">
                <a16:creationId xmlns:a16="http://schemas.microsoft.com/office/drawing/2014/main" id="{C0409AC6-DA82-4B92-AF5B-F7CB1F7786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499;p18:notes">
            <a:extLst>
              <a:ext uri="{FF2B5EF4-FFF2-40B4-BE49-F238E27FC236}">
                <a16:creationId xmlns:a16="http://schemas.microsoft.com/office/drawing/2014/main" id="{071A5D81-D4CC-48AF-9A86-5F21A6E167C7}"/>
              </a:ext>
            </a:extLst>
          </p:cNvPr>
          <p:cNvSpPr>
            <a:spLocks noGrp="1" noRot="1" noChangeAspect="1" noTextEdit="1"/>
          </p:cNvSpPr>
          <p:nvPr>
            <p:ph type="sldImg" idx="2"/>
          </p:nvPr>
        </p:nvSpPr>
        <p:spPr>
          <a:xfrm>
            <a:off x="919163" y="744538"/>
            <a:ext cx="4962525" cy="3721100"/>
          </a:xfrm>
          <a:custGeom>
            <a:avLst/>
            <a:gdLst>
              <a:gd name="T0" fmla="*/ 0 w 120000"/>
              <a:gd name="T1" fmla="*/ 0 h 120000"/>
              <a:gd name="T2" fmla="*/ 4962525 w 120000"/>
              <a:gd name="T3" fmla="*/ 0 h 120000"/>
              <a:gd name="T4" fmla="*/ 4962525 w 120000"/>
              <a:gd name="T5" fmla="*/ 3721100 h 120000"/>
              <a:gd name="T6" fmla="*/ 0 w 120000"/>
              <a:gd name="T7" fmla="*/ 37211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sp>
      <p:sp>
        <p:nvSpPr>
          <p:cNvPr id="21507" name="Google Shape;500;p18:notes">
            <a:extLst>
              <a:ext uri="{FF2B5EF4-FFF2-40B4-BE49-F238E27FC236}">
                <a16:creationId xmlns:a16="http://schemas.microsoft.com/office/drawing/2014/main" id="{B157D213-3E25-4887-9B8F-BB4F9F327340}"/>
              </a:ext>
            </a:extLst>
          </p:cNvPr>
          <p:cNvSpPr>
            <a:spLocks noGrp="1"/>
          </p:cNvSpPr>
          <p:nvPr>
            <p:ph type="body" idx="1"/>
          </p:nvPr>
        </p:nvSpPr>
        <p:spPr>
          <a:xfrm>
            <a:off x="679450" y="4714875"/>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5" tIns="45750" rIns="91525" bIns="45750"/>
          <a:lstStyle/>
          <a:p>
            <a:pPr>
              <a:spcBef>
                <a:spcPct val="0"/>
              </a:spcBef>
            </a:pPr>
            <a:endParaRPr lang="ja-JP" altLang="ja-JP">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Google Shape;499;p18:notes">
            <a:extLst>
              <a:ext uri="{FF2B5EF4-FFF2-40B4-BE49-F238E27FC236}">
                <a16:creationId xmlns:a16="http://schemas.microsoft.com/office/drawing/2014/main" id="{ADD445F1-DD62-487B-95E4-DD79EAFCDD64}"/>
              </a:ext>
            </a:extLst>
          </p:cNvPr>
          <p:cNvSpPr>
            <a:spLocks noGrp="1" noRot="1" noChangeAspect="1" noTextEdit="1"/>
          </p:cNvSpPr>
          <p:nvPr>
            <p:ph type="sldImg" idx="2"/>
          </p:nvPr>
        </p:nvSpPr>
        <p:spPr>
          <a:xfrm>
            <a:off x="919163" y="744538"/>
            <a:ext cx="4962525" cy="3721100"/>
          </a:xfrm>
          <a:custGeom>
            <a:avLst/>
            <a:gdLst>
              <a:gd name="T0" fmla="*/ 0 w 120000"/>
              <a:gd name="T1" fmla="*/ 0 h 120000"/>
              <a:gd name="T2" fmla="*/ 4962525 w 120000"/>
              <a:gd name="T3" fmla="*/ 0 h 120000"/>
              <a:gd name="T4" fmla="*/ 4962525 w 120000"/>
              <a:gd name="T5" fmla="*/ 3721100 h 120000"/>
              <a:gd name="T6" fmla="*/ 0 w 120000"/>
              <a:gd name="T7" fmla="*/ 37211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sp>
      <p:sp>
        <p:nvSpPr>
          <p:cNvPr id="23555" name="Google Shape;500;p18:notes">
            <a:extLst>
              <a:ext uri="{FF2B5EF4-FFF2-40B4-BE49-F238E27FC236}">
                <a16:creationId xmlns:a16="http://schemas.microsoft.com/office/drawing/2014/main" id="{3468074D-8428-4FC2-93FB-9FED49E7B988}"/>
              </a:ext>
            </a:extLst>
          </p:cNvPr>
          <p:cNvSpPr>
            <a:spLocks noGrp="1"/>
          </p:cNvSpPr>
          <p:nvPr>
            <p:ph type="body" idx="1"/>
          </p:nvPr>
        </p:nvSpPr>
        <p:spPr>
          <a:xfrm>
            <a:off x="679450" y="4714875"/>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5" tIns="45750" rIns="91525" bIns="45750"/>
          <a:lstStyle/>
          <a:p>
            <a:pPr>
              <a:spcBef>
                <a:spcPct val="0"/>
              </a:spcBef>
            </a:pPr>
            <a:endParaRPr lang="ja-JP" altLang="ja-JP">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Google Shape;499;p18:notes">
            <a:extLst>
              <a:ext uri="{FF2B5EF4-FFF2-40B4-BE49-F238E27FC236}">
                <a16:creationId xmlns:a16="http://schemas.microsoft.com/office/drawing/2014/main" id="{ED0DE2F4-0669-4D70-945C-20A49EFCABFE}"/>
              </a:ext>
            </a:extLst>
          </p:cNvPr>
          <p:cNvSpPr>
            <a:spLocks noGrp="1" noRot="1" noChangeAspect="1" noTextEdit="1"/>
          </p:cNvSpPr>
          <p:nvPr>
            <p:ph type="sldImg" idx="2"/>
          </p:nvPr>
        </p:nvSpPr>
        <p:spPr>
          <a:xfrm>
            <a:off x="919163" y="744538"/>
            <a:ext cx="4962525" cy="3721100"/>
          </a:xfrm>
          <a:custGeom>
            <a:avLst/>
            <a:gdLst>
              <a:gd name="T0" fmla="*/ 0 w 120000"/>
              <a:gd name="T1" fmla="*/ 0 h 120000"/>
              <a:gd name="T2" fmla="*/ 4962525 w 120000"/>
              <a:gd name="T3" fmla="*/ 0 h 120000"/>
              <a:gd name="T4" fmla="*/ 4962525 w 120000"/>
              <a:gd name="T5" fmla="*/ 3721100 h 120000"/>
              <a:gd name="T6" fmla="*/ 0 w 120000"/>
              <a:gd name="T7" fmla="*/ 37211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sp>
      <p:sp>
        <p:nvSpPr>
          <p:cNvPr id="25603" name="Google Shape;500;p18:notes">
            <a:extLst>
              <a:ext uri="{FF2B5EF4-FFF2-40B4-BE49-F238E27FC236}">
                <a16:creationId xmlns:a16="http://schemas.microsoft.com/office/drawing/2014/main" id="{334F1E46-F0C3-4267-B256-DFBD2F277BD1}"/>
              </a:ext>
            </a:extLst>
          </p:cNvPr>
          <p:cNvSpPr>
            <a:spLocks noGrp="1"/>
          </p:cNvSpPr>
          <p:nvPr>
            <p:ph type="body" idx="1"/>
          </p:nvPr>
        </p:nvSpPr>
        <p:spPr>
          <a:xfrm>
            <a:off x="679450" y="4714875"/>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5" tIns="45750" rIns="91525" bIns="45750"/>
          <a:lstStyle/>
          <a:p>
            <a:pPr>
              <a:spcBef>
                <a:spcPct val="0"/>
              </a:spcBef>
            </a:pPr>
            <a:endParaRPr lang="ja-JP" altLang="ja-JP">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8">
            <a:extLst>
              <a:ext uri="{FF2B5EF4-FFF2-40B4-BE49-F238E27FC236}">
                <a16:creationId xmlns:a16="http://schemas.microsoft.com/office/drawing/2014/main" id="{60DBABDF-ED17-4A9D-81E4-D530665921C8}"/>
              </a:ext>
            </a:extLst>
          </p:cNvPr>
          <p:cNvSpPr>
            <a:spLocks noGrp="1" noChangeArrowheads="1"/>
          </p:cNvSpPr>
          <p:nvPr>
            <p:ph type="sldNum" sz="quarter" idx="10"/>
          </p:nvPr>
        </p:nvSpPr>
        <p:spPr/>
        <p:txBody>
          <a:bodyPr/>
          <a:lstStyle>
            <a:lvl1pPr>
              <a:defRPr b="0" i="0"/>
            </a:lvl1pPr>
          </a:lstStyle>
          <a:p>
            <a:pPr>
              <a:defRPr/>
            </a:pPr>
            <a:fld id="{53051D08-BD46-4C6E-B027-82BCB4D03BE2}" type="slidenum">
              <a:rPr lang="en-US" altLang="ja-JP"/>
              <a:pPr>
                <a:defRPr/>
              </a:pPr>
              <a:t>‹#›</a:t>
            </a:fld>
            <a:endParaRPr lang="en-US" altLang="ja-JP"/>
          </a:p>
        </p:txBody>
      </p:sp>
      <p:sp>
        <p:nvSpPr>
          <p:cNvPr id="5" name="フッター プレースホルダー 2">
            <a:extLst>
              <a:ext uri="{FF2B5EF4-FFF2-40B4-BE49-F238E27FC236}">
                <a16:creationId xmlns:a16="http://schemas.microsoft.com/office/drawing/2014/main" id="{7B6008BE-6B84-420B-9738-994FA7BF5697}"/>
              </a:ext>
            </a:extLst>
          </p:cNvPr>
          <p:cNvSpPr>
            <a:spLocks noGrp="1"/>
          </p:cNvSpPr>
          <p:nvPr>
            <p:ph type="ftr" sz="quarter" idx="11"/>
          </p:nvPr>
        </p:nvSpPr>
        <p:spPr/>
        <p:txBody>
          <a:bodyPr/>
          <a:lstStyle>
            <a:lvl1pPr>
              <a:defRPr/>
            </a:lvl1pPr>
          </a:lstStyle>
          <a:p>
            <a:pPr>
              <a:defRPr/>
            </a:pPr>
            <a:r>
              <a:rPr lang="en-US" altLang="ja-JP"/>
              <a:t>Copyright 2020 Japan OSS Promotion Forum</a:t>
            </a:r>
            <a:endParaRPr lang="en-US" altLang="ja-JP">
              <a:latin typeface="ＭＳ Ｐゴシック" pitchFamily="50" charset="-128"/>
            </a:endParaRPr>
          </a:p>
        </p:txBody>
      </p:sp>
    </p:spTree>
    <p:extLst>
      <p:ext uri="{BB962C8B-B14F-4D97-AF65-F5344CB8AC3E}">
        <p14:creationId xmlns:p14="http://schemas.microsoft.com/office/powerpoint/2010/main" val="1335096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8">
            <a:extLst>
              <a:ext uri="{FF2B5EF4-FFF2-40B4-BE49-F238E27FC236}">
                <a16:creationId xmlns:a16="http://schemas.microsoft.com/office/drawing/2014/main" id="{DB0BA269-BF6D-4872-AF68-DFDD121C5A11}"/>
              </a:ext>
            </a:extLst>
          </p:cNvPr>
          <p:cNvSpPr>
            <a:spLocks noGrp="1" noChangeArrowheads="1"/>
          </p:cNvSpPr>
          <p:nvPr>
            <p:ph type="sldNum" sz="quarter" idx="10"/>
          </p:nvPr>
        </p:nvSpPr>
        <p:spPr/>
        <p:txBody>
          <a:bodyPr/>
          <a:lstStyle>
            <a:lvl1pPr>
              <a:defRPr b="0" i="0"/>
            </a:lvl1pPr>
          </a:lstStyle>
          <a:p>
            <a:pPr>
              <a:defRPr/>
            </a:pPr>
            <a:fld id="{B3E49BE8-D7E7-40E4-BE36-43DDB0579533}" type="slidenum">
              <a:rPr lang="en-US" altLang="ja-JP"/>
              <a:pPr>
                <a:defRPr/>
              </a:pPr>
              <a:t>‹#›</a:t>
            </a:fld>
            <a:endParaRPr lang="en-US" altLang="ja-JP"/>
          </a:p>
        </p:txBody>
      </p:sp>
      <p:sp>
        <p:nvSpPr>
          <p:cNvPr id="4" name="フッター プレースホルダー 2">
            <a:extLst>
              <a:ext uri="{FF2B5EF4-FFF2-40B4-BE49-F238E27FC236}">
                <a16:creationId xmlns:a16="http://schemas.microsoft.com/office/drawing/2014/main" id="{C0C4B0AF-F024-40CC-A874-1C900ADD3128}"/>
              </a:ext>
            </a:extLst>
          </p:cNvPr>
          <p:cNvSpPr>
            <a:spLocks noGrp="1"/>
          </p:cNvSpPr>
          <p:nvPr>
            <p:ph type="ftr" sz="quarter" idx="11"/>
          </p:nvPr>
        </p:nvSpPr>
        <p:spPr/>
        <p:txBody>
          <a:bodyPr/>
          <a:lstStyle>
            <a:lvl1pPr>
              <a:defRPr/>
            </a:lvl1pPr>
          </a:lstStyle>
          <a:p>
            <a:pPr>
              <a:defRPr/>
            </a:pPr>
            <a:r>
              <a:rPr lang="en-US" altLang="ja-JP"/>
              <a:t>Copyright 2020 Japan OSS Promotion Forum</a:t>
            </a:r>
            <a:endParaRPr lang="en-US" altLang="ja-JP">
              <a:latin typeface="ＭＳ Ｐゴシック" pitchFamily="50" charset="-128"/>
            </a:endParaRPr>
          </a:p>
        </p:txBody>
      </p:sp>
    </p:spTree>
    <p:extLst>
      <p:ext uri="{BB962C8B-B14F-4D97-AF65-F5344CB8AC3E}">
        <p14:creationId xmlns:p14="http://schemas.microsoft.com/office/powerpoint/2010/main" val="1276393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C8109A48-3A78-48A7-A842-3B579A5D7469}"/>
              </a:ext>
            </a:extLst>
          </p:cNvPr>
          <p:cNvSpPr>
            <a:spLocks noGrp="1" noChangeArrowheads="1"/>
          </p:cNvSpPr>
          <p:nvPr>
            <p:ph type="sldNum" sz="quarter" idx="10"/>
          </p:nvPr>
        </p:nvSpPr>
        <p:spPr/>
        <p:txBody>
          <a:bodyPr/>
          <a:lstStyle>
            <a:lvl1pPr>
              <a:defRPr b="0" i="0"/>
            </a:lvl1pPr>
          </a:lstStyle>
          <a:p>
            <a:pPr>
              <a:defRPr/>
            </a:pPr>
            <a:fld id="{55F9A29F-6DDE-4F7A-BD1C-7D49669C7B81}" type="slidenum">
              <a:rPr lang="en-US" altLang="ja-JP"/>
              <a:pPr>
                <a:defRPr/>
              </a:pPr>
              <a:t>‹#›</a:t>
            </a:fld>
            <a:endParaRPr lang="en-US" altLang="ja-JP"/>
          </a:p>
        </p:txBody>
      </p:sp>
      <p:sp>
        <p:nvSpPr>
          <p:cNvPr id="3" name="フッター プレースホルダー 2">
            <a:extLst>
              <a:ext uri="{FF2B5EF4-FFF2-40B4-BE49-F238E27FC236}">
                <a16:creationId xmlns:a16="http://schemas.microsoft.com/office/drawing/2014/main" id="{4E64A40D-503D-402E-81C6-DA00F90D62C2}"/>
              </a:ext>
            </a:extLst>
          </p:cNvPr>
          <p:cNvSpPr>
            <a:spLocks noGrp="1"/>
          </p:cNvSpPr>
          <p:nvPr>
            <p:ph type="ftr" sz="quarter" idx="11"/>
          </p:nvPr>
        </p:nvSpPr>
        <p:spPr/>
        <p:txBody>
          <a:bodyPr/>
          <a:lstStyle>
            <a:lvl1pPr>
              <a:defRPr/>
            </a:lvl1pPr>
          </a:lstStyle>
          <a:p>
            <a:pPr>
              <a:defRPr/>
            </a:pPr>
            <a:r>
              <a:rPr lang="en-US" altLang="ja-JP"/>
              <a:t>Copyright 2020 Japan OSS Promotion Forum</a:t>
            </a:r>
            <a:endParaRPr lang="en-US" altLang="ja-JP">
              <a:latin typeface="ＭＳ Ｐゴシック" pitchFamily="50" charset="-128"/>
            </a:endParaRPr>
          </a:p>
        </p:txBody>
      </p:sp>
    </p:spTree>
    <p:extLst>
      <p:ext uri="{BB962C8B-B14F-4D97-AF65-F5344CB8AC3E}">
        <p14:creationId xmlns:p14="http://schemas.microsoft.com/office/powerpoint/2010/main" val="245150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6" name="Rectangle 3"/>
          <p:cNvSpPr>
            <a:spLocks noGrp="1" noChangeArrowheads="1"/>
          </p:cNvSpPr>
          <p:nvPr>
            <p:ph idx="1"/>
          </p:nvPr>
        </p:nvSpPr>
        <p:spPr bwMode="auto">
          <a:xfrm>
            <a:off x="566738" y="981075"/>
            <a:ext cx="8001000" cy="5038725"/>
          </a:xfrm>
          <a:prstGeom prst="rect">
            <a:avLst/>
          </a:prstGeom>
          <a:noFill/>
          <a:ln>
            <a:noFill/>
          </a:ln>
        </p:spPr>
        <p:txBody>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ー 2">
            <a:extLst>
              <a:ext uri="{FF2B5EF4-FFF2-40B4-BE49-F238E27FC236}">
                <a16:creationId xmlns:a16="http://schemas.microsoft.com/office/drawing/2014/main" id="{481242FF-3C0F-46B5-A02B-03C33212954B}"/>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3">
            <a:extLst>
              <a:ext uri="{FF2B5EF4-FFF2-40B4-BE49-F238E27FC236}">
                <a16:creationId xmlns:a16="http://schemas.microsoft.com/office/drawing/2014/main" id="{AB0F4730-D284-40CA-8EF8-F504BEE6CF03}"/>
              </a:ext>
            </a:extLst>
          </p:cNvPr>
          <p:cNvSpPr>
            <a:spLocks noGrp="1"/>
          </p:cNvSpPr>
          <p:nvPr>
            <p:ph type="ftr" sz="quarter" idx="11"/>
          </p:nvPr>
        </p:nvSpPr>
        <p:spPr/>
        <p:txBody>
          <a:bodyPr/>
          <a:lstStyle>
            <a:lvl1pPr>
              <a:defRPr/>
            </a:lvl1pPr>
          </a:lstStyle>
          <a:p>
            <a:pPr>
              <a:defRPr/>
            </a:pPr>
            <a:r>
              <a:rPr lang="en-US" altLang="ja-JP"/>
              <a:t>Copyright 2020 Japan OSS Promotion Forum</a:t>
            </a:r>
          </a:p>
        </p:txBody>
      </p:sp>
      <p:sp>
        <p:nvSpPr>
          <p:cNvPr id="7" name="スライド番号プレースホルダー 4">
            <a:extLst>
              <a:ext uri="{FF2B5EF4-FFF2-40B4-BE49-F238E27FC236}">
                <a16:creationId xmlns:a16="http://schemas.microsoft.com/office/drawing/2014/main" id="{66D1190F-A8BE-4CA8-8745-3E2FE61866E9}"/>
              </a:ext>
            </a:extLst>
          </p:cNvPr>
          <p:cNvSpPr>
            <a:spLocks noGrp="1"/>
          </p:cNvSpPr>
          <p:nvPr>
            <p:ph type="sldNum" sz="quarter" idx="12"/>
          </p:nvPr>
        </p:nvSpPr>
        <p:spPr/>
        <p:txBody>
          <a:bodyPr/>
          <a:lstStyle>
            <a:lvl1pPr>
              <a:defRPr smtClean="0"/>
            </a:lvl1pPr>
          </a:lstStyle>
          <a:p>
            <a:pPr>
              <a:defRPr/>
            </a:pPr>
            <a:fld id="{1DF86BF2-4F26-414D-A02F-3DFE48F873B3}" type="slidenum">
              <a:rPr lang="en-US" altLang="ja-JP"/>
              <a:pPr>
                <a:defRPr/>
              </a:pPr>
              <a:t>‹#›</a:t>
            </a:fld>
            <a:endParaRPr lang="en-US" altLang="ja-JP"/>
          </a:p>
        </p:txBody>
      </p:sp>
    </p:spTree>
    <p:extLst>
      <p:ext uri="{BB962C8B-B14F-4D97-AF65-F5344CB8AC3E}">
        <p14:creationId xmlns:p14="http://schemas.microsoft.com/office/powerpoint/2010/main" val="4387970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10B4960-3EFE-4740-94BB-6636158E56BF}"/>
              </a:ext>
            </a:extLst>
          </p:cNvPr>
          <p:cNvSpPr>
            <a:spLocks noGrp="1" noChangeArrowheads="1"/>
          </p:cNvSpPr>
          <p:nvPr>
            <p:ph type="title"/>
          </p:nvPr>
        </p:nvSpPr>
        <p:spPr bwMode="auto">
          <a:xfrm>
            <a:off x="574675" y="88900"/>
            <a:ext cx="8001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E2B56184-0819-4ED5-8E5D-F278E5D80396}"/>
              </a:ext>
            </a:extLst>
          </p:cNvPr>
          <p:cNvSpPr>
            <a:spLocks noGrp="1" noChangeArrowheads="1"/>
          </p:cNvSpPr>
          <p:nvPr>
            <p:ph type="body" idx="1"/>
          </p:nvPr>
        </p:nvSpPr>
        <p:spPr bwMode="auto">
          <a:xfrm>
            <a:off x="566738" y="981075"/>
            <a:ext cx="800100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Line 5">
            <a:extLst>
              <a:ext uri="{FF2B5EF4-FFF2-40B4-BE49-F238E27FC236}">
                <a16:creationId xmlns:a16="http://schemas.microsoft.com/office/drawing/2014/main" id="{0318CD1F-38C8-412E-B0FC-9E92EA32B616}"/>
              </a:ext>
            </a:extLst>
          </p:cNvPr>
          <p:cNvSpPr>
            <a:spLocks noChangeShapeType="1"/>
          </p:cNvSpPr>
          <p:nvPr/>
        </p:nvSpPr>
        <p:spPr bwMode="auto">
          <a:xfrm flipV="1">
            <a:off x="609600" y="6597650"/>
            <a:ext cx="7924800" cy="0"/>
          </a:xfrm>
          <a:prstGeom prst="line">
            <a:avLst/>
          </a:prstGeom>
          <a:noFill/>
          <a:ln w="3175">
            <a:solidFill>
              <a:srgbClr val="0070C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2168" name="Rectangle 8">
            <a:extLst>
              <a:ext uri="{FF2B5EF4-FFF2-40B4-BE49-F238E27FC236}">
                <a16:creationId xmlns:a16="http://schemas.microsoft.com/office/drawing/2014/main" id="{DBE40135-5876-4FF2-8C05-46F04CB5AB24}"/>
              </a:ext>
            </a:extLst>
          </p:cNvPr>
          <p:cNvSpPr>
            <a:spLocks noGrp="1" noChangeArrowheads="1"/>
          </p:cNvSpPr>
          <p:nvPr>
            <p:ph type="sldNum" sz="quarter" idx="4"/>
          </p:nvPr>
        </p:nvSpPr>
        <p:spPr bwMode="auto">
          <a:xfrm>
            <a:off x="8569325" y="6669088"/>
            <a:ext cx="574675" cy="188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20000"/>
              </a:spcBef>
              <a:buClr>
                <a:schemeClr val="tx2"/>
              </a:buClr>
              <a:buSzPct val="70000"/>
              <a:buFont typeface="Wingdings" panose="05000000000000000000" pitchFamily="2" charset="2"/>
              <a:buNone/>
              <a:defRPr kumimoji="0" sz="1000" b="0" i="0">
                <a:latin typeface="UD Digi Kyokasho NK-R" panose="02020400000000000000" pitchFamily="18" charset="-128"/>
                <a:ea typeface="UD Digi Kyokasho NK-R" panose="02020400000000000000" pitchFamily="18" charset="-128"/>
              </a:defRPr>
            </a:lvl1pPr>
          </a:lstStyle>
          <a:p>
            <a:pPr>
              <a:defRPr/>
            </a:pPr>
            <a:fld id="{96D561BC-0072-4D51-8F4C-3B883598C799}" type="slidenum">
              <a:rPr lang="en-US" altLang="ja-JP"/>
              <a:pPr>
                <a:defRPr/>
              </a:pPr>
              <a:t>‹#›</a:t>
            </a:fld>
            <a:endParaRPr lang="en-US" altLang="ja-JP" dirty="0"/>
          </a:p>
        </p:txBody>
      </p:sp>
      <p:sp>
        <p:nvSpPr>
          <p:cNvPr id="1030" name="AutoShape 4">
            <a:extLst>
              <a:ext uri="{FF2B5EF4-FFF2-40B4-BE49-F238E27FC236}">
                <a16:creationId xmlns:a16="http://schemas.microsoft.com/office/drawing/2014/main" id="{923F7057-11BC-4478-AE98-34CB67B8E756}"/>
              </a:ext>
            </a:extLst>
          </p:cNvPr>
          <p:cNvSpPr>
            <a:spLocks noChangeArrowheads="1"/>
          </p:cNvSpPr>
          <p:nvPr/>
        </p:nvSpPr>
        <p:spPr bwMode="auto">
          <a:xfrm>
            <a:off x="609600" y="571500"/>
            <a:ext cx="7958138" cy="1095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0070C0"/>
          </a:solidFill>
          <a:ln w="9525">
            <a:solidFill>
              <a:srgbClr val="0070C0"/>
            </a:solidFill>
            <a:round/>
            <a:headEnd/>
            <a:tailEnd/>
          </a:ln>
        </p:spPr>
        <p:txBody>
          <a:bodyPr/>
          <a:lstStyle/>
          <a:p>
            <a:endParaRPr lang="ja-JP" altLang="en-US"/>
          </a:p>
        </p:txBody>
      </p:sp>
      <p:pic>
        <p:nvPicPr>
          <p:cNvPr id="1031" name="Picture 2">
            <a:extLst>
              <a:ext uri="{FF2B5EF4-FFF2-40B4-BE49-F238E27FC236}">
                <a16:creationId xmlns:a16="http://schemas.microsoft.com/office/drawing/2014/main" id="{5F231AD9-C833-4ED1-9519-4803432A5C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70775" y="0"/>
            <a:ext cx="16478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フッター プレースホルダー 2">
            <a:extLst>
              <a:ext uri="{FF2B5EF4-FFF2-40B4-BE49-F238E27FC236}">
                <a16:creationId xmlns:a16="http://schemas.microsoft.com/office/drawing/2014/main" id="{933EB751-44BA-47A5-8884-640C661EC284}"/>
              </a:ext>
            </a:extLst>
          </p:cNvPr>
          <p:cNvSpPr>
            <a:spLocks noGrp="1"/>
          </p:cNvSpPr>
          <p:nvPr>
            <p:ph type="ftr" sz="quarter" idx="3"/>
          </p:nvPr>
        </p:nvSpPr>
        <p:spPr>
          <a:xfrm>
            <a:off x="2339975" y="6619875"/>
            <a:ext cx="4537075" cy="1889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1" hangingPunct="1">
              <a:spcBef>
                <a:spcPct val="20000"/>
              </a:spcBef>
              <a:buClr>
                <a:schemeClr val="tx2"/>
              </a:buClr>
              <a:buSzPct val="70000"/>
              <a:buFont typeface="Wingdings" panose="05000000000000000000" pitchFamily="2" charset="2"/>
              <a:buNone/>
              <a:defRPr kumimoji="0" sz="1000" b="0">
                <a:solidFill>
                  <a:schemeClr val="tx1"/>
                </a:solidFill>
                <a:latin typeface="UD Digi Kyokasho NK-R" panose="02020400000000000000" pitchFamily="18" charset="-128"/>
                <a:ea typeface="UD Digi Kyokasho NK-R" panose="02020400000000000000" pitchFamily="18" charset="-128"/>
              </a:defRPr>
            </a:lvl1pPr>
            <a:lvl2pPr marL="742950" indent="-285750" eaLnBrk="0" hangingPunct="0">
              <a:defRPr kumimoji="1" sz="1200" b="1">
                <a:solidFill>
                  <a:schemeClr val="tx1"/>
                </a:solidFill>
                <a:latin typeface="ＭＳ Ｐゴシック" pitchFamily="50" charset="-128"/>
                <a:ea typeface="ＭＳ Ｐゴシック" pitchFamily="50" charset="-128"/>
              </a:defRPr>
            </a:lvl2pPr>
            <a:lvl3pPr marL="1143000" indent="-228600" eaLnBrk="0" hangingPunct="0">
              <a:defRPr kumimoji="1" sz="1200" b="1">
                <a:solidFill>
                  <a:schemeClr val="tx1"/>
                </a:solidFill>
                <a:latin typeface="ＭＳ Ｐゴシック" pitchFamily="50" charset="-128"/>
                <a:ea typeface="ＭＳ Ｐゴシック" pitchFamily="50" charset="-128"/>
              </a:defRPr>
            </a:lvl3pPr>
            <a:lvl4pPr marL="1600200" indent="-228600" eaLnBrk="0" hangingPunct="0">
              <a:defRPr kumimoji="1" sz="1200" b="1">
                <a:solidFill>
                  <a:schemeClr val="tx1"/>
                </a:solidFill>
                <a:latin typeface="ＭＳ Ｐゴシック" pitchFamily="50" charset="-128"/>
                <a:ea typeface="ＭＳ Ｐゴシック" pitchFamily="50" charset="-128"/>
              </a:defRPr>
            </a:lvl4pPr>
            <a:lvl5pPr marL="2057400" indent="-228600" eaLnBrk="0" hangingPunct="0">
              <a:defRPr kumimoji="1" sz="1200" b="1">
                <a:solidFill>
                  <a:schemeClr val="tx1"/>
                </a:solidFill>
                <a:latin typeface="ＭＳ Ｐゴシック" pitchFamily="50" charset="-128"/>
                <a:ea typeface="ＭＳ Ｐゴシック" pitchFamily="50" charset="-128"/>
              </a:defRPr>
            </a:lvl5pPr>
            <a:lvl6pPr marL="25146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6pPr>
            <a:lvl7pPr marL="29718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7pPr>
            <a:lvl8pPr marL="34290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8pPr>
            <a:lvl9pPr marL="38862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9pPr>
          </a:lstStyle>
          <a:p>
            <a:pPr>
              <a:defRPr/>
            </a:pPr>
            <a:r>
              <a:rPr lang="en-US" altLang="ja-JP"/>
              <a:t>Copyright 2020 Japan OSS Promotion Forum</a:t>
            </a:r>
            <a:endParaRPr lang="en-US" altLang="ja-JP" dirty="0"/>
          </a:p>
        </p:txBody>
      </p:sp>
    </p:spTree>
  </p:cSld>
  <p:clrMap bg1="lt1" tx1="dk1" bg2="lt2" tx2="dk2" accent1="accent1" accent2="accent2" accent3="accent3" accent4="accent4" accent5="accent5" accent6="accent6" hlink="hlink" folHlink="folHlink"/>
  <p:sldLayoutIdLst>
    <p:sldLayoutId id="2147487354" r:id="rId1"/>
    <p:sldLayoutId id="2147487355" r:id="rId2"/>
    <p:sldLayoutId id="2147487356" r:id="rId3"/>
    <p:sldLayoutId id="2147487358" r:id="rId4"/>
  </p:sldLayoutIdLst>
  <p:hf hdr="0" dt="0"/>
  <p:txStyles>
    <p:titleStyle>
      <a:lvl1pPr algn="l" rtl="0" eaLnBrk="0" fontAlgn="base" hangingPunct="0">
        <a:spcBef>
          <a:spcPct val="0"/>
        </a:spcBef>
        <a:spcAft>
          <a:spcPct val="0"/>
        </a:spcAft>
        <a:defRPr kumimoji="1" sz="2400" b="1">
          <a:solidFill>
            <a:schemeClr val="tx2"/>
          </a:solidFill>
          <a:latin typeface="UD Digi Kyokasho NK-R" panose="02020400000000000000" pitchFamily="18" charset="-128"/>
          <a:ea typeface="UD Digi Kyokasho NK-R" panose="02020400000000000000" pitchFamily="18" charset="-128"/>
          <a:cs typeface="+mj-cs"/>
        </a:defRPr>
      </a:lvl1pPr>
      <a:lvl2pPr algn="l" rtl="0" eaLnBrk="0" fontAlgn="base" hangingPunct="0">
        <a:spcBef>
          <a:spcPct val="0"/>
        </a:spcBef>
        <a:spcAft>
          <a:spcPct val="0"/>
        </a:spcAft>
        <a:defRPr kumimoji="1" sz="2400" b="1">
          <a:solidFill>
            <a:schemeClr val="tx2"/>
          </a:solidFill>
          <a:latin typeface="UD Digi Kyokasho NK-R" panose="020B0400000000000000" pitchFamily="18" charset="-128"/>
          <a:ea typeface="UD Digi Kyokasho NK-R" panose="020B0400000000000000" pitchFamily="18" charset="-128"/>
        </a:defRPr>
      </a:lvl2pPr>
      <a:lvl3pPr algn="l" rtl="0" eaLnBrk="0" fontAlgn="base" hangingPunct="0">
        <a:spcBef>
          <a:spcPct val="0"/>
        </a:spcBef>
        <a:spcAft>
          <a:spcPct val="0"/>
        </a:spcAft>
        <a:defRPr kumimoji="1" sz="2400" b="1">
          <a:solidFill>
            <a:schemeClr val="tx2"/>
          </a:solidFill>
          <a:latin typeface="UD Digi Kyokasho NK-R" panose="020B0400000000000000" pitchFamily="18" charset="-128"/>
          <a:ea typeface="UD Digi Kyokasho NK-R" panose="020B0400000000000000" pitchFamily="18" charset="-128"/>
        </a:defRPr>
      </a:lvl3pPr>
      <a:lvl4pPr algn="l" rtl="0" eaLnBrk="0" fontAlgn="base" hangingPunct="0">
        <a:spcBef>
          <a:spcPct val="0"/>
        </a:spcBef>
        <a:spcAft>
          <a:spcPct val="0"/>
        </a:spcAft>
        <a:defRPr kumimoji="1" sz="2400" b="1">
          <a:solidFill>
            <a:schemeClr val="tx2"/>
          </a:solidFill>
          <a:latin typeface="UD Digi Kyokasho NK-R" panose="020B0400000000000000" pitchFamily="18" charset="-128"/>
          <a:ea typeface="UD Digi Kyokasho NK-R" panose="020B0400000000000000" pitchFamily="18" charset="-128"/>
        </a:defRPr>
      </a:lvl4pPr>
      <a:lvl5pPr algn="l" rtl="0" eaLnBrk="0" fontAlgn="base" hangingPunct="0">
        <a:spcBef>
          <a:spcPct val="0"/>
        </a:spcBef>
        <a:spcAft>
          <a:spcPct val="0"/>
        </a:spcAft>
        <a:defRPr kumimoji="1" sz="2400" b="1">
          <a:solidFill>
            <a:schemeClr val="tx2"/>
          </a:solidFill>
          <a:latin typeface="UD Digi Kyokasho NK-R" panose="020B0400000000000000" pitchFamily="18" charset="-128"/>
          <a:ea typeface="UD Digi Kyokasho NK-R" panose="020B0400000000000000" pitchFamily="18" charset="-128"/>
        </a:defRPr>
      </a:lvl5pPr>
      <a:lvl6pPr marL="457200" algn="l" rtl="0" eaLnBrk="1" fontAlgn="base" hangingPunct="1">
        <a:spcBef>
          <a:spcPct val="0"/>
        </a:spcBef>
        <a:spcAft>
          <a:spcPct val="0"/>
        </a:spcAft>
        <a:defRPr kumimoji="1" sz="2200">
          <a:solidFill>
            <a:schemeClr val="tx2"/>
          </a:solidFill>
          <a:latin typeface="Verdana" pitchFamily="34" charset="0"/>
          <a:ea typeface="ＭＳ Ｐゴシック" pitchFamily="50" charset="-128"/>
        </a:defRPr>
      </a:lvl6pPr>
      <a:lvl7pPr marL="914400" algn="l" rtl="0" eaLnBrk="1" fontAlgn="base" hangingPunct="1">
        <a:spcBef>
          <a:spcPct val="0"/>
        </a:spcBef>
        <a:spcAft>
          <a:spcPct val="0"/>
        </a:spcAft>
        <a:defRPr kumimoji="1" sz="2200">
          <a:solidFill>
            <a:schemeClr val="tx2"/>
          </a:solidFill>
          <a:latin typeface="Verdana" pitchFamily="34" charset="0"/>
          <a:ea typeface="ＭＳ Ｐゴシック" pitchFamily="50" charset="-128"/>
        </a:defRPr>
      </a:lvl7pPr>
      <a:lvl8pPr marL="1371600" algn="l" rtl="0" eaLnBrk="1" fontAlgn="base" hangingPunct="1">
        <a:spcBef>
          <a:spcPct val="0"/>
        </a:spcBef>
        <a:spcAft>
          <a:spcPct val="0"/>
        </a:spcAft>
        <a:defRPr kumimoji="1" sz="2200">
          <a:solidFill>
            <a:schemeClr val="tx2"/>
          </a:solidFill>
          <a:latin typeface="Verdana" pitchFamily="34" charset="0"/>
          <a:ea typeface="ＭＳ Ｐゴシック" pitchFamily="50" charset="-128"/>
        </a:defRPr>
      </a:lvl8pPr>
      <a:lvl9pPr marL="1828800" algn="l" rtl="0" eaLnBrk="1" fontAlgn="base" hangingPunct="1">
        <a:spcBef>
          <a:spcPct val="0"/>
        </a:spcBef>
        <a:spcAft>
          <a:spcPct val="0"/>
        </a:spcAft>
        <a:defRPr kumimoji="1" sz="2200">
          <a:solidFill>
            <a:schemeClr val="tx2"/>
          </a:solidFill>
          <a:latin typeface="Verdana" pitchFamily="34" charset="0"/>
          <a:ea typeface="ＭＳ Ｐゴシック" pitchFamily="50" charset="-128"/>
        </a:defRPr>
      </a:lvl9pPr>
    </p:titleStyle>
    <p:bodyStyle>
      <a:lvl1pPr marL="360363" indent="-360363" algn="l" rtl="0" eaLnBrk="0" fontAlgn="base" hangingPunct="0">
        <a:spcBef>
          <a:spcPct val="20000"/>
        </a:spcBef>
        <a:spcAft>
          <a:spcPct val="0"/>
        </a:spcAft>
        <a:buClr>
          <a:schemeClr val="accent2"/>
        </a:buClr>
        <a:buFont typeface="Wingdings" panose="05000000000000000000" pitchFamily="2" charset="2"/>
        <a:buChar char="o"/>
        <a:defRPr kumimoji="1" sz="2000">
          <a:solidFill>
            <a:schemeClr val="tx1"/>
          </a:solidFill>
          <a:latin typeface="UD Digi Kyokasho NK-R" panose="02020400000000000000" pitchFamily="18" charset="-128"/>
          <a:ea typeface="UD Digi Kyokasho NK-R" panose="02020400000000000000" pitchFamily="18" charset="-128"/>
          <a:cs typeface="+mn-cs"/>
        </a:defRPr>
      </a:lvl1pPr>
      <a:lvl2pPr marL="442913" indent="-266700" algn="l" rtl="0" eaLnBrk="0" fontAlgn="base" hangingPunct="0">
        <a:spcBef>
          <a:spcPct val="20000"/>
        </a:spcBef>
        <a:spcAft>
          <a:spcPct val="0"/>
        </a:spcAft>
        <a:buClr>
          <a:schemeClr val="accent2"/>
        </a:buClr>
        <a:buFont typeface="Wingdings" panose="05000000000000000000" pitchFamily="2" charset="2"/>
        <a:buChar char="n"/>
        <a:defRPr kumimoji="1">
          <a:solidFill>
            <a:schemeClr val="tx1"/>
          </a:solidFill>
          <a:latin typeface="UD Digi Kyokasho NK-R" panose="02020400000000000000" pitchFamily="18" charset="-128"/>
          <a:ea typeface="UD Digi Kyokasho NK-R" panose="02020400000000000000" pitchFamily="18" charset="-128"/>
        </a:defRPr>
      </a:lvl2pPr>
      <a:lvl3pPr marL="628650" indent="-268288" algn="l" rtl="0" eaLnBrk="0" fontAlgn="base" hangingPunct="0">
        <a:spcBef>
          <a:spcPct val="20000"/>
        </a:spcBef>
        <a:spcAft>
          <a:spcPct val="0"/>
        </a:spcAft>
        <a:buClr>
          <a:schemeClr val="accent2"/>
        </a:buClr>
        <a:buFont typeface="Wingdings" panose="05000000000000000000" pitchFamily="2" charset="2"/>
        <a:buChar char="o"/>
        <a:defRPr kumimoji="1" sz="1600">
          <a:solidFill>
            <a:schemeClr val="tx1"/>
          </a:solidFill>
          <a:latin typeface="UD Digi Kyokasho NK-R" panose="02020400000000000000" pitchFamily="18" charset="-128"/>
          <a:ea typeface="UD Digi Kyokasho NK-R" panose="02020400000000000000" pitchFamily="18" charset="-128"/>
        </a:defRPr>
      </a:lvl3pPr>
      <a:lvl4pPr marL="720725" indent="-185738" algn="l" rtl="0" eaLnBrk="0" fontAlgn="base" hangingPunct="0">
        <a:spcBef>
          <a:spcPct val="20000"/>
        </a:spcBef>
        <a:spcAft>
          <a:spcPct val="0"/>
        </a:spcAft>
        <a:buClr>
          <a:schemeClr val="accent2"/>
        </a:buClr>
        <a:buFont typeface="Wingdings" panose="05000000000000000000" pitchFamily="2" charset="2"/>
        <a:buChar char="n"/>
        <a:defRPr kumimoji="1" sz="1400">
          <a:solidFill>
            <a:schemeClr val="tx1"/>
          </a:solidFill>
          <a:latin typeface="UD Digi Kyokasho NK-R" panose="02020400000000000000" pitchFamily="18" charset="-128"/>
          <a:ea typeface="UD Digi Kyokasho NK-R" panose="02020400000000000000" pitchFamily="18" charset="-128"/>
        </a:defRPr>
      </a:lvl4pPr>
      <a:lvl5pPr marL="895350" indent="-174625" algn="l" rtl="0" eaLnBrk="0" fontAlgn="base" hangingPunct="0">
        <a:spcBef>
          <a:spcPct val="25000"/>
        </a:spcBef>
        <a:spcAft>
          <a:spcPct val="0"/>
        </a:spcAft>
        <a:buClr>
          <a:schemeClr val="accent2"/>
        </a:buClr>
        <a:buFont typeface="Wingdings" panose="05000000000000000000" pitchFamily="2" charset="2"/>
        <a:buChar char="§"/>
        <a:defRPr kumimoji="1" sz="1400">
          <a:solidFill>
            <a:schemeClr val="tx1"/>
          </a:solidFill>
          <a:latin typeface="UD Digi Kyokasho NK-R" panose="02020400000000000000" pitchFamily="18" charset="-128"/>
          <a:ea typeface="UD Digi Kyokasho NK-R" panose="02020400000000000000" pitchFamily="18" charset="-128"/>
        </a:defRPr>
      </a:lvl5pPr>
      <a:lvl6pPr marL="2551113" indent="-398463" algn="l" rtl="0" eaLnBrk="1" fontAlgn="base" hangingPunct="1">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eaLnBrk="1" fontAlgn="base" hangingPunct="1">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eaLnBrk="1" fontAlgn="base" hangingPunct="1">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eaLnBrk="1" fontAlgn="base" hangingPunct="1">
        <a:spcBef>
          <a:spcPct val="25000"/>
        </a:spcBef>
        <a:spcAft>
          <a:spcPct val="0"/>
        </a:spcAft>
        <a:buClr>
          <a:schemeClr val="accent2"/>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4.xml"/><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DF70ED5-37F7-4154-B3B1-E60EBF4EDACC}"/>
              </a:ext>
            </a:extLst>
          </p:cNvPr>
          <p:cNvSpPr>
            <a:spLocks noGrp="1" noChangeArrowheads="1"/>
          </p:cNvSpPr>
          <p:nvPr>
            <p:ph type="ctrTitle" idx="4294967295"/>
          </p:nvPr>
        </p:nvSpPr>
        <p:spPr>
          <a:xfrm>
            <a:off x="685800" y="1479711"/>
            <a:ext cx="7772400" cy="1371600"/>
          </a:xfrm>
        </p:spPr>
        <p:txBody>
          <a:bodyPr/>
          <a:lstStyle/>
          <a:p>
            <a:pPr algn="ctr" eaLnBrk="1" hangingPunct="1"/>
            <a:r>
              <a:rPr lang="ja-JP" altLang="en-US" sz="3800" dirty="0">
                <a:latin typeface="UD Digi Kyokasho NK-R" panose="02020400000000000000" pitchFamily="18" charset="-128"/>
                <a:ea typeface="UD Digi Kyokasho NK-R" panose="02020400000000000000" pitchFamily="18" charset="-128"/>
              </a:rPr>
              <a:t>日本</a:t>
            </a:r>
            <a:r>
              <a:rPr lang="en-US" altLang="ja-JP" sz="3800" dirty="0">
                <a:latin typeface="UD Digi Kyokasho NK-R" panose="02020400000000000000" pitchFamily="18" charset="-128"/>
                <a:ea typeface="UD Digi Kyokasho NK-R" panose="02020400000000000000" pitchFamily="18" charset="-128"/>
              </a:rPr>
              <a:t>OSS</a:t>
            </a:r>
            <a:r>
              <a:rPr lang="ja-JP" altLang="en-US" sz="3800" dirty="0">
                <a:latin typeface="UD Digi Kyokasho NK-R" panose="02020400000000000000" pitchFamily="18" charset="-128"/>
                <a:ea typeface="UD Digi Kyokasho NK-R" panose="02020400000000000000" pitchFamily="18" charset="-128"/>
              </a:rPr>
              <a:t>推進フォーラム</a:t>
            </a:r>
            <a:br>
              <a:rPr lang="ja-JP" altLang="en-US" sz="3800" dirty="0">
                <a:latin typeface="UD Digi Kyokasho NK-R" panose="02020400000000000000" pitchFamily="18" charset="-128"/>
                <a:ea typeface="UD Digi Kyokasho NK-R" panose="02020400000000000000" pitchFamily="18" charset="-128"/>
              </a:rPr>
            </a:br>
            <a:r>
              <a:rPr lang="en-US" altLang="ja-JP" sz="3800" dirty="0">
                <a:latin typeface="UD Digi Kyokasho NK-R" panose="02020400000000000000" pitchFamily="18" charset="-128"/>
                <a:ea typeface="UD Digi Kyokasho NK-R" panose="02020400000000000000" pitchFamily="18" charset="-128"/>
              </a:rPr>
              <a:t>2020</a:t>
            </a:r>
            <a:r>
              <a:rPr lang="ja-JP" altLang="en-US" sz="3800" dirty="0">
                <a:latin typeface="UD Digi Kyokasho NK-R" panose="02020400000000000000" pitchFamily="18" charset="-128"/>
                <a:ea typeface="UD Digi Kyokasho NK-R" panose="02020400000000000000" pitchFamily="18" charset="-128"/>
              </a:rPr>
              <a:t>年度活動報告</a:t>
            </a:r>
          </a:p>
        </p:txBody>
      </p:sp>
      <p:sp>
        <p:nvSpPr>
          <p:cNvPr id="10243" name="サブタイトル 4">
            <a:extLst>
              <a:ext uri="{FF2B5EF4-FFF2-40B4-BE49-F238E27FC236}">
                <a16:creationId xmlns:a16="http://schemas.microsoft.com/office/drawing/2014/main" id="{1D8C3AFD-5698-4545-92CB-89510E7862EB}"/>
              </a:ext>
            </a:extLst>
          </p:cNvPr>
          <p:cNvSpPr>
            <a:spLocks noGrp="1"/>
          </p:cNvSpPr>
          <p:nvPr>
            <p:ph type="subTitle" idx="4294967295"/>
          </p:nvPr>
        </p:nvSpPr>
        <p:spPr>
          <a:xfrm>
            <a:off x="1116013" y="4026061"/>
            <a:ext cx="7078662" cy="1527175"/>
          </a:xfrm>
        </p:spPr>
        <p:txBody>
          <a:bodyPr anchor="ctr"/>
          <a:lstStyle/>
          <a:p>
            <a:pPr marL="342900" indent="-342900" algn="ctr" eaLnBrk="1" hangingPunct="1">
              <a:lnSpc>
                <a:spcPct val="70000"/>
              </a:lnSpc>
              <a:spcBef>
                <a:spcPct val="50000"/>
              </a:spcBef>
              <a:buFont typeface="Wingdings" panose="05000000000000000000" pitchFamily="2" charset="2"/>
              <a:buNone/>
              <a:defRPr/>
            </a:pPr>
            <a:r>
              <a:rPr lang="en-US" altLang="ja-JP" sz="2400" dirty="0">
                <a:latin typeface="UD Digi Kyokasho NK-R" panose="02020400000000000000" pitchFamily="18" charset="-128"/>
                <a:ea typeface="UD Digi Kyokasho NK-R" panose="02020400000000000000" pitchFamily="18" charset="-128"/>
              </a:rPr>
              <a:t>2021</a:t>
            </a:r>
            <a:r>
              <a:rPr lang="ja-JP" altLang="en-US" sz="2400" dirty="0">
                <a:latin typeface="UD Digi Kyokasho NK-R" panose="02020400000000000000" pitchFamily="18" charset="-128"/>
                <a:ea typeface="UD Digi Kyokasho NK-R" panose="02020400000000000000" pitchFamily="18" charset="-128"/>
              </a:rPr>
              <a:t>年</a:t>
            </a:r>
            <a:r>
              <a:rPr lang="en-US" altLang="ja-JP" sz="2400" dirty="0">
                <a:latin typeface="UD Digi Kyokasho NK-R" panose="02020400000000000000" pitchFamily="18" charset="-128"/>
                <a:ea typeface="UD Digi Kyokasho NK-R" panose="02020400000000000000" pitchFamily="18" charset="-128"/>
              </a:rPr>
              <a:t>4</a:t>
            </a:r>
            <a:r>
              <a:rPr lang="ja-JP" altLang="en-US" sz="2400" dirty="0">
                <a:latin typeface="UD Digi Kyokasho NK-R" panose="02020400000000000000" pitchFamily="18" charset="-128"/>
                <a:ea typeface="UD Digi Kyokasho NK-R" panose="02020400000000000000" pitchFamily="18" charset="-128"/>
              </a:rPr>
              <a:t>月</a:t>
            </a:r>
            <a:r>
              <a:rPr lang="en-US" altLang="ja-JP" sz="2400" dirty="0">
                <a:latin typeface="UD Digi Kyokasho NK-R" panose="02020400000000000000" pitchFamily="18" charset="-128"/>
                <a:ea typeface="UD Digi Kyokasho NK-R" panose="02020400000000000000" pitchFamily="18" charset="-128"/>
              </a:rPr>
              <a:t>13</a:t>
            </a:r>
            <a:r>
              <a:rPr lang="ja-JP" altLang="en-US" sz="2400" dirty="0">
                <a:latin typeface="UD Digi Kyokasho NK-R" panose="02020400000000000000" pitchFamily="18" charset="-128"/>
                <a:ea typeface="UD Digi Kyokasho NK-R" panose="02020400000000000000" pitchFamily="18" charset="-128"/>
              </a:rPr>
              <a:t>日</a:t>
            </a:r>
          </a:p>
          <a:p>
            <a:pPr marL="342900" indent="-342900" algn="ctr" eaLnBrk="1" hangingPunct="1">
              <a:lnSpc>
                <a:spcPct val="70000"/>
              </a:lnSpc>
              <a:spcBef>
                <a:spcPct val="50000"/>
              </a:spcBef>
              <a:buFont typeface="Wingdings" panose="05000000000000000000" pitchFamily="2" charset="2"/>
              <a:buNone/>
              <a:defRPr/>
            </a:pPr>
            <a:r>
              <a:rPr lang="ja-JP" altLang="en-US" sz="2400" dirty="0">
                <a:latin typeface="UD Digi Kyokasho NK-R" panose="02020400000000000000" pitchFamily="18" charset="-128"/>
                <a:ea typeface="UD Digi Kyokasho NK-R" panose="02020400000000000000" pitchFamily="18" charset="-128"/>
              </a:rPr>
              <a:t>日本</a:t>
            </a:r>
            <a:r>
              <a:rPr lang="en-US" altLang="ja-JP" sz="2400" dirty="0">
                <a:latin typeface="UD Digi Kyokasho NK-R" panose="02020400000000000000" pitchFamily="18" charset="-128"/>
                <a:ea typeface="UD Digi Kyokasho NK-R" panose="02020400000000000000" pitchFamily="18" charset="-128"/>
              </a:rPr>
              <a:t>OSS</a:t>
            </a:r>
            <a:r>
              <a:rPr lang="ja-JP" altLang="en-US" sz="2400" dirty="0">
                <a:latin typeface="UD Digi Kyokasho NK-R" panose="02020400000000000000" pitchFamily="18" charset="-128"/>
                <a:ea typeface="UD Digi Kyokasho NK-R" panose="02020400000000000000" pitchFamily="18" charset="-128"/>
              </a:rPr>
              <a:t>推進フォーラム</a:t>
            </a:r>
            <a:endParaRPr lang="en-US" altLang="ja-JP" sz="2400" dirty="0">
              <a:latin typeface="UD Digi Kyokasho NK-R" panose="02020400000000000000" pitchFamily="18" charset="-128"/>
              <a:ea typeface="UD Digi Kyokasho NK-R" panose="02020400000000000000" pitchFamily="18" charset="-128"/>
            </a:endParaRPr>
          </a:p>
        </p:txBody>
      </p:sp>
      <p:sp>
        <p:nvSpPr>
          <p:cNvPr id="16388" name="フッター プレースホルダー 1">
            <a:extLst>
              <a:ext uri="{FF2B5EF4-FFF2-40B4-BE49-F238E27FC236}">
                <a16:creationId xmlns:a16="http://schemas.microsoft.com/office/drawing/2014/main" id="{8D04ACA7-2F49-429E-B97C-6A1D3F0CD64E}"/>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buClr>
                <a:schemeClr val="tx2"/>
              </a:buClr>
              <a:buFont typeface="Wingdings" panose="05000000000000000000" pitchFamily="2" charset="2"/>
              <a:buNone/>
            </a:pPr>
            <a:r>
              <a:rPr kumimoji="0" lang="en-US" altLang="ja-JP" sz="1000" dirty="0">
                <a:latin typeface="Arial" panose="020B0604020202020204" pitchFamily="34" charset="0"/>
              </a:rPr>
              <a:t>Copyright 2021 Japan OSS Promotion Forum </a:t>
            </a:r>
            <a:endParaRPr kumimoji="0" lang="en-US" altLang="ja-JP" sz="1000" dirty="0">
              <a:latin typeface="ＭＳ Ｐゴシック" panose="020B0600070205080204" pitchFamily="50" charset="-128"/>
            </a:endParaRPr>
          </a:p>
        </p:txBody>
      </p:sp>
      <p:sp>
        <p:nvSpPr>
          <p:cNvPr id="16389" name="テキスト ボックス 1">
            <a:extLst>
              <a:ext uri="{FF2B5EF4-FFF2-40B4-BE49-F238E27FC236}">
                <a16:creationId xmlns:a16="http://schemas.microsoft.com/office/drawing/2014/main" id="{B83A792A-6A70-43C6-BAF5-CF80A8DDEB88}"/>
              </a:ext>
            </a:extLst>
          </p:cNvPr>
          <p:cNvSpPr txBox="1">
            <a:spLocks noChangeArrowheads="1"/>
          </p:cNvSpPr>
          <p:nvPr/>
        </p:nvSpPr>
        <p:spPr bwMode="auto">
          <a:xfrm>
            <a:off x="8172400" y="656692"/>
            <a:ext cx="804863"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ts val="0"/>
              </a:spcBef>
              <a:buClr>
                <a:schemeClr val="tx2"/>
              </a:buClr>
              <a:buSzPct val="70000"/>
              <a:buFont typeface="Wingdings" panose="05000000000000000000" pitchFamily="2" charset="2"/>
              <a:buNone/>
            </a:pPr>
            <a:r>
              <a:rPr lang="ja-JP" altLang="en-US" sz="1800">
                <a:latin typeface="UD Digi Kyokasho NK-R" panose="02020400000000000000" pitchFamily="18" charset="-128"/>
                <a:ea typeface="UD Digi Kyokasho NK-R" panose="02020400000000000000" pitchFamily="18" charset="-128"/>
              </a:rPr>
              <a:t>資料４</a:t>
            </a:r>
          </a:p>
        </p:txBody>
      </p:sp>
      <p:sp>
        <p:nvSpPr>
          <p:cNvPr id="16390" name="スライド番号プレースホルダー 2">
            <a:extLst>
              <a:ext uri="{FF2B5EF4-FFF2-40B4-BE49-F238E27FC236}">
                <a16:creationId xmlns:a16="http://schemas.microsoft.com/office/drawing/2014/main" id="{437810C9-4CBC-49B0-A9CF-AD8791107D8C}"/>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fld id="{18B3A2FF-9674-4DA9-A73D-30F4FAC3A45B}" type="slidenum">
              <a:rPr kumimoji="0" lang="en-US" altLang="ja-JP" sz="1000"/>
              <a:pPr/>
              <a:t>0</a:t>
            </a:fld>
            <a:endParaRPr kumimoji="0" lang="en-US" altLang="ja-JP" sz="1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DD4B2F-FFFC-4D01-A62D-E69324AB6CD2}"/>
              </a:ext>
            </a:extLst>
          </p:cNvPr>
          <p:cNvSpPr>
            <a:spLocks noGrp="1"/>
          </p:cNvSpPr>
          <p:nvPr>
            <p:ph type="title"/>
          </p:nvPr>
        </p:nvSpPr>
        <p:spPr/>
        <p:txBody>
          <a:bodyPr/>
          <a:lstStyle/>
          <a:p>
            <a:r>
              <a:rPr kumimoji="1" lang="en-US" altLang="ja-JP" dirty="0"/>
              <a:t>5.</a:t>
            </a:r>
            <a:r>
              <a:rPr kumimoji="1" lang="ja-JP" altLang="en-US" dirty="0"/>
              <a:t> 運営委員会</a:t>
            </a:r>
          </a:p>
        </p:txBody>
      </p:sp>
      <p:sp>
        <p:nvSpPr>
          <p:cNvPr id="4" name="フッター プレースホルダー 3">
            <a:extLst>
              <a:ext uri="{FF2B5EF4-FFF2-40B4-BE49-F238E27FC236}">
                <a16:creationId xmlns:a16="http://schemas.microsoft.com/office/drawing/2014/main" id="{5AABBFDB-8BFB-4568-B669-BD3323183A5F}"/>
              </a:ext>
            </a:extLst>
          </p:cNvPr>
          <p:cNvSpPr>
            <a:spLocks noGrp="1"/>
          </p:cNvSpPr>
          <p:nvPr>
            <p:ph type="ftr" sz="quarter" idx="11"/>
          </p:nvPr>
        </p:nvSpPr>
        <p:spPr/>
        <p:txBody>
          <a:bodyPr/>
          <a:lstStyle/>
          <a:p>
            <a:pPr>
              <a:buClr>
                <a:schemeClr val="tx2"/>
              </a:buClr>
              <a:buFont typeface="Wingdings" panose="05000000000000000000" pitchFamily="2" charset="2"/>
              <a:buNone/>
            </a:pPr>
            <a:r>
              <a:rPr kumimoji="0" lang="en-US" altLang="ja-JP" sz="1000" dirty="0">
                <a:latin typeface="Arial" panose="020B0604020202020204" pitchFamily="34" charset="0"/>
              </a:rPr>
              <a:t>Copyright 2021 Japan OSS Promotion Forum </a:t>
            </a:r>
            <a:endParaRPr kumimoji="0" lang="en-US" altLang="ja-JP" sz="1000" dirty="0">
              <a:latin typeface="ＭＳ Ｐゴシック" panose="020B0600070205080204" pitchFamily="50" charset="-128"/>
            </a:endParaRPr>
          </a:p>
        </p:txBody>
      </p:sp>
      <p:sp>
        <p:nvSpPr>
          <p:cNvPr id="5" name="Rectangle 53">
            <a:extLst>
              <a:ext uri="{FF2B5EF4-FFF2-40B4-BE49-F238E27FC236}">
                <a16:creationId xmlns:a16="http://schemas.microsoft.com/office/drawing/2014/main" id="{FA87EEEE-D51C-4158-997B-D9A13CAEABDE}"/>
              </a:ext>
            </a:extLst>
          </p:cNvPr>
          <p:cNvSpPr>
            <a:spLocks noChangeArrowheads="1"/>
          </p:cNvSpPr>
          <p:nvPr/>
        </p:nvSpPr>
        <p:spPr bwMode="auto">
          <a:xfrm>
            <a:off x="612775" y="4292600"/>
            <a:ext cx="4823225" cy="1296988"/>
          </a:xfrm>
          <a:prstGeom prst="rect">
            <a:avLst/>
          </a:prstGeom>
          <a:solidFill>
            <a:schemeClr val="accent1">
              <a:lumMod val="20000"/>
              <a:lumOff val="80000"/>
            </a:schemeClr>
          </a:solidFill>
          <a:ln>
            <a:solidFill>
              <a:schemeClr val="accent1">
                <a:lumMod val="20000"/>
                <a:lumOff val="80000"/>
              </a:schemeClr>
            </a:solidFill>
            <a:headEnd/>
            <a:tailEnd/>
          </a:ln>
        </p:spPr>
        <p:style>
          <a:lnRef idx="2">
            <a:schemeClr val="accent1"/>
          </a:lnRef>
          <a:fillRef idx="1">
            <a:schemeClr val="lt1"/>
          </a:fillRef>
          <a:effectRef idx="0">
            <a:schemeClr val="accent1"/>
          </a:effectRef>
          <a:fontRef idx="minor">
            <a:schemeClr val="dk1"/>
          </a:fontRef>
        </p:style>
        <p:txBody>
          <a:bodyPr wrap="none"/>
          <a:lstStyle/>
          <a:p>
            <a:pPr eaLnBrk="1" fontAlgn="auto" hangingPunct="1">
              <a:spcBef>
                <a:spcPts val="0"/>
              </a:spcBef>
              <a:spcAft>
                <a:spcPts val="0"/>
              </a:spcAft>
              <a:defRPr/>
            </a:pPr>
            <a:r>
              <a:rPr kumimoji="0" lang="en-US" altLang="ja-JP" sz="1400" kern="0" dirty="0">
                <a:solidFill>
                  <a:prstClr val="black"/>
                </a:solidFill>
                <a:latin typeface="UD Digi Kyokasho NK-R" panose="02020400000000000000" pitchFamily="18" charset="-128"/>
                <a:ea typeface="UD Digi Kyokasho NK-R" panose="02020400000000000000" pitchFamily="18" charset="-128"/>
              </a:rPr>
              <a:t>WG</a:t>
            </a:r>
          </a:p>
          <a:p>
            <a:pPr eaLnBrk="1" fontAlgn="auto" hangingPunct="1">
              <a:spcBef>
                <a:spcPts val="0"/>
              </a:spcBef>
              <a:spcAft>
                <a:spcPts val="0"/>
              </a:spcAft>
              <a:defRPr/>
            </a:pPr>
            <a:endParaRPr kumimoji="0" lang="en-US" altLang="ja-JP" sz="1100" kern="0" dirty="0">
              <a:solidFill>
                <a:prstClr val="black"/>
              </a:solidFill>
              <a:latin typeface="UD Digi Kyokasho NK-R" panose="02020400000000000000" pitchFamily="18" charset="-128"/>
              <a:ea typeface="UD Digi Kyokasho NK-R" panose="02020400000000000000" pitchFamily="18" charset="-128"/>
            </a:endParaRPr>
          </a:p>
          <a:p>
            <a:pPr eaLnBrk="1" fontAlgn="auto" hangingPunct="1">
              <a:spcBef>
                <a:spcPts val="0"/>
              </a:spcBef>
              <a:spcAft>
                <a:spcPts val="0"/>
              </a:spcAft>
              <a:defRPr/>
            </a:pPr>
            <a:endParaRPr kumimoji="0" lang="en-US" altLang="ja-JP" sz="1100" kern="0" dirty="0">
              <a:solidFill>
                <a:prstClr val="black"/>
              </a:solidFill>
              <a:latin typeface="UD Digi Kyokasho NK-R" panose="02020400000000000000" pitchFamily="18" charset="-128"/>
              <a:ea typeface="UD Digi Kyokasho NK-R" panose="02020400000000000000" pitchFamily="18" charset="-128"/>
            </a:endParaRPr>
          </a:p>
          <a:p>
            <a:pPr eaLnBrk="1" fontAlgn="auto" hangingPunct="1">
              <a:spcBef>
                <a:spcPts val="0"/>
              </a:spcBef>
              <a:spcAft>
                <a:spcPts val="0"/>
              </a:spcAft>
              <a:defRPr/>
            </a:pPr>
            <a:endParaRPr kumimoji="0" lang="en-US" altLang="ja-JP" sz="1100" kern="0" dirty="0">
              <a:solidFill>
                <a:prstClr val="black"/>
              </a:solidFill>
              <a:latin typeface="UD Digi Kyokasho NK-R" panose="02020400000000000000" pitchFamily="18" charset="-128"/>
              <a:ea typeface="UD Digi Kyokasho NK-R" panose="02020400000000000000" pitchFamily="18" charset="-128"/>
            </a:endParaRPr>
          </a:p>
          <a:p>
            <a:pPr eaLnBrk="1" fontAlgn="auto" hangingPunct="1">
              <a:spcBef>
                <a:spcPts val="0"/>
              </a:spcBef>
              <a:spcAft>
                <a:spcPts val="0"/>
              </a:spcAft>
              <a:defRPr/>
            </a:pPr>
            <a:endParaRPr kumimoji="0" lang="en-US" altLang="ja-JP" sz="1100" kern="0" dirty="0">
              <a:solidFill>
                <a:prstClr val="black"/>
              </a:solidFill>
              <a:latin typeface="UD Digi Kyokasho NK-R" panose="02020400000000000000" pitchFamily="18" charset="-128"/>
              <a:ea typeface="UD Digi Kyokasho NK-R" panose="02020400000000000000" pitchFamily="18" charset="-128"/>
            </a:endParaRPr>
          </a:p>
        </p:txBody>
      </p:sp>
      <p:sp>
        <p:nvSpPr>
          <p:cNvPr id="6" name="Text Box 14">
            <a:extLst>
              <a:ext uri="{FF2B5EF4-FFF2-40B4-BE49-F238E27FC236}">
                <a16:creationId xmlns:a16="http://schemas.microsoft.com/office/drawing/2014/main" id="{55CC159D-5C09-4102-8EF7-A9AA38160993}"/>
              </a:ext>
            </a:extLst>
          </p:cNvPr>
          <p:cNvSpPr txBox="1">
            <a:spLocks noChangeArrowheads="1"/>
          </p:cNvSpPr>
          <p:nvPr/>
        </p:nvSpPr>
        <p:spPr bwMode="auto">
          <a:xfrm>
            <a:off x="612000" y="836999"/>
            <a:ext cx="3382962" cy="1584001"/>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58522" tIns="29261" rIns="58522" bIns="29261" anchor="ctr"/>
          <a:lstStyle>
            <a:lvl1pPr eaLnBrk="0" hangingPunct="0">
              <a:defRPr kumimoji="1" sz="1200" b="1">
                <a:solidFill>
                  <a:schemeClr val="tx1"/>
                </a:solidFill>
                <a:latin typeface="ＭＳ Ｐゴシック" pitchFamily="50" charset="-128"/>
                <a:ea typeface="ＭＳ Ｐゴシック" pitchFamily="50" charset="-128"/>
              </a:defRPr>
            </a:lvl1pPr>
            <a:lvl2pPr marL="742950" indent="-285750" eaLnBrk="0" hangingPunct="0">
              <a:defRPr kumimoji="1" sz="1200" b="1">
                <a:solidFill>
                  <a:schemeClr val="tx1"/>
                </a:solidFill>
                <a:latin typeface="ＭＳ Ｐゴシック" pitchFamily="50" charset="-128"/>
                <a:ea typeface="ＭＳ Ｐゴシック" pitchFamily="50" charset="-128"/>
              </a:defRPr>
            </a:lvl2pPr>
            <a:lvl3pPr marL="1143000" indent="-228600" eaLnBrk="0" hangingPunct="0">
              <a:defRPr kumimoji="1" sz="1200" b="1">
                <a:solidFill>
                  <a:schemeClr val="tx1"/>
                </a:solidFill>
                <a:latin typeface="ＭＳ Ｐゴシック" pitchFamily="50" charset="-128"/>
                <a:ea typeface="ＭＳ Ｐゴシック" pitchFamily="50" charset="-128"/>
              </a:defRPr>
            </a:lvl3pPr>
            <a:lvl4pPr marL="1600200" indent="-228600" eaLnBrk="0" hangingPunct="0">
              <a:defRPr kumimoji="1" sz="1200" b="1">
                <a:solidFill>
                  <a:schemeClr val="tx1"/>
                </a:solidFill>
                <a:latin typeface="ＭＳ Ｐゴシック" pitchFamily="50" charset="-128"/>
                <a:ea typeface="ＭＳ Ｐゴシック" pitchFamily="50" charset="-128"/>
              </a:defRPr>
            </a:lvl4pPr>
            <a:lvl5pPr marL="2057400" indent="-228600" eaLnBrk="0" hangingPunct="0">
              <a:defRPr kumimoji="1" sz="1200" b="1">
                <a:solidFill>
                  <a:schemeClr val="tx1"/>
                </a:solidFill>
                <a:latin typeface="ＭＳ Ｐゴシック" pitchFamily="50" charset="-128"/>
                <a:ea typeface="ＭＳ Ｐゴシック" pitchFamily="50" charset="-128"/>
              </a:defRPr>
            </a:lvl5pPr>
            <a:lvl6pPr marL="25146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6pPr>
            <a:lvl7pPr marL="29718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7pPr>
            <a:lvl8pPr marL="34290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8pPr>
            <a:lvl9pPr marL="38862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9pPr>
          </a:lstStyle>
          <a:p>
            <a:pPr algn="just" eaLnBrk="1" fontAlgn="auto" hangingPunct="1">
              <a:spcBef>
                <a:spcPts val="0"/>
              </a:spcBef>
              <a:spcAft>
                <a:spcPts val="200"/>
              </a:spcAft>
              <a:defRPr/>
            </a:pPr>
            <a:r>
              <a:rPr lang="ja-JP" altLang="en-US" sz="800" b="0" u="sng" kern="0" dirty="0">
                <a:solidFill>
                  <a:srgbClr val="000000"/>
                </a:solidFill>
                <a:latin typeface="UD Digi Kyokasho NK-R" panose="02020400000000000000" pitchFamily="18" charset="-128"/>
                <a:ea typeface="UD Digi Kyokasho NK-R" panose="02020400000000000000" pitchFamily="18" charset="-128"/>
              </a:rPr>
              <a:t>理事会</a:t>
            </a:r>
            <a:r>
              <a:rPr lang="ja-JP" altLang="en-US" sz="800" b="0" kern="0" dirty="0">
                <a:solidFill>
                  <a:srgbClr val="000000"/>
                </a:solidFill>
                <a:latin typeface="UD Digi Kyokasho NK-R" panose="02020400000000000000" pitchFamily="18" charset="-128"/>
                <a:ea typeface="UD Digi Kyokasho NK-R" panose="02020400000000000000" pitchFamily="18" charset="-128"/>
              </a:rPr>
              <a:t>　</a:t>
            </a:r>
            <a:endParaRPr lang="en-US" altLang="ja-JP" sz="800" b="0" kern="0" dirty="0">
              <a:solidFill>
                <a:srgbClr val="000000"/>
              </a:solidFill>
              <a:latin typeface="UD Digi Kyokasho NK-R" panose="02020400000000000000" pitchFamily="18" charset="-128"/>
              <a:ea typeface="UD Digi Kyokasho NK-R" panose="02020400000000000000" pitchFamily="18" charset="-128"/>
            </a:endParaRPr>
          </a:p>
          <a:p>
            <a:pPr algn="just" eaLnBrk="1" hangingPunct="1">
              <a:spcBef>
                <a:spcPts val="0"/>
              </a:spcBef>
              <a:spcAft>
                <a:spcPts val="200"/>
              </a:spcAft>
              <a:buClr>
                <a:schemeClr val="tx2"/>
              </a:buClr>
              <a:buSzPct val="70000"/>
              <a:buFont typeface="Wingdings" panose="05000000000000000000" pitchFamily="2" charset="2"/>
              <a:buNone/>
              <a:defRPr/>
            </a:pPr>
            <a:r>
              <a:rPr lang="ja-JP" altLang="en-US" sz="800" b="0" kern="0" dirty="0">
                <a:solidFill>
                  <a:srgbClr val="000000"/>
                </a:solidFill>
                <a:latin typeface="UD Digi Kyokasho NK-R" panose="02020400000000000000" pitchFamily="18" charset="-128"/>
                <a:ea typeface="UD Digi Kyokasho NK-R" panose="02020400000000000000" pitchFamily="18" charset="-128"/>
              </a:rPr>
              <a:t>理事長：　　 </a:t>
            </a:r>
            <a:r>
              <a:rPr lang="en-US" altLang="ja-JP" sz="800" b="0" kern="0" dirty="0">
                <a:solidFill>
                  <a:srgbClr val="000000"/>
                </a:solidFill>
                <a:latin typeface="UD Digi Kyokasho NK-R" panose="02020400000000000000" pitchFamily="18" charset="-128"/>
                <a:ea typeface="UD Digi Kyokasho NK-R" panose="02020400000000000000" pitchFamily="18" charset="-128"/>
              </a:rPr>
              <a:t>	</a:t>
            </a:r>
            <a:r>
              <a:rPr lang="ja-JP" altLang="en-US" sz="800" b="0" u="sng" kern="0" dirty="0">
                <a:solidFill>
                  <a:srgbClr val="000000"/>
                </a:solidFill>
                <a:latin typeface="UD Digi Kyokasho NK-R" panose="02020400000000000000" pitchFamily="18" charset="-128"/>
                <a:ea typeface="UD Digi Kyokasho NK-R" panose="02020400000000000000" pitchFamily="18" charset="-128"/>
              </a:rPr>
              <a:t>黒坂　肇</a:t>
            </a:r>
            <a:r>
              <a:rPr lang="ja-JP" altLang="en-US" sz="800" b="0" kern="0" dirty="0">
                <a:solidFill>
                  <a:srgbClr val="000000"/>
                </a:solidFill>
                <a:latin typeface="UD Digi Kyokasho NK-R" panose="02020400000000000000" pitchFamily="18" charset="-128"/>
                <a:ea typeface="UD Digi Kyokasho NK-R" panose="02020400000000000000" pitchFamily="18" charset="-128"/>
              </a:rPr>
              <a:t>　（</a:t>
            </a:r>
            <a:r>
              <a:rPr lang="ja-JP" altLang="en-US" sz="800" b="0" u="sng" kern="0" dirty="0">
                <a:solidFill>
                  <a:srgbClr val="000000"/>
                </a:solidFill>
                <a:latin typeface="UD Digi Kyokasho NK-R" panose="02020400000000000000" pitchFamily="18" charset="-128"/>
                <a:ea typeface="UD Digi Kyokasho NK-R" panose="02020400000000000000" pitchFamily="18" charset="-128"/>
              </a:rPr>
              <a:t>サイオステクノロジー株式会社</a:t>
            </a:r>
            <a:r>
              <a:rPr lang="ja-JP" altLang="en-US" sz="800" b="0" kern="0" dirty="0">
                <a:solidFill>
                  <a:srgbClr val="000000"/>
                </a:solidFill>
                <a:latin typeface="UD Digi Kyokasho NK-R" panose="02020400000000000000" pitchFamily="18" charset="-128"/>
                <a:ea typeface="UD Digi Kyokasho NK-R" panose="02020400000000000000" pitchFamily="18" charset="-128"/>
              </a:rPr>
              <a:t>）</a:t>
            </a:r>
            <a:endParaRPr lang="en-US" altLang="ja-JP" sz="800" b="0" kern="0" dirty="0">
              <a:solidFill>
                <a:srgbClr val="000000"/>
              </a:solidFill>
              <a:latin typeface="UD Digi Kyokasho NK-R" panose="02020400000000000000" pitchFamily="18" charset="-128"/>
              <a:ea typeface="UD Digi Kyokasho NK-R" panose="02020400000000000000" pitchFamily="18" charset="-128"/>
            </a:endParaRPr>
          </a:p>
          <a:p>
            <a:pPr algn="just" eaLnBrk="1" hangingPunct="1">
              <a:spcBef>
                <a:spcPts val="0"/>
              </a:spcBef>
              <a:spcAft>
                <a:spcPts val="200"/>
              </a:spcAft>
              <a:buClr>
                <a:schemeClr val="tx2"/>
              </a:buClr>
              <a:buSzPct val="70000"/>
              <a:defRPr/>
            </a:pPr>
            <a:r>
              <a:rPr lang="ja-JP" altLang="en-US" sz="800" b="0" kern="0" dirty="0">
                <a:solidFill>
                  <a:srgbClr val="000000"/>
                </a:solidFill>
                <a:latin typeface="UD Digi Kyokasho NK-R" panose="02020400000000000000" pitchFamily="18" charset="-128"/>
                <a:ea typeface="UD Digi Kyokasho NK-R" panose="02020400000000000000" pitchFamily="18" charset="-128"/>
              </a:rPr>
              <a:t>副理事長： </a:t>
            </a:r>
            <a:r>
              <a:rPr lang="en-US" altLang="ja-JP" sz="800" b="0" kern="0" dirty="0">
                <a:solidFill>
                  <a:srgbClr val="000000"/>
                </a:solidFill>
                <a:latin typeface="UD Digi Kyokasho NK-R" panose="02020400000000000000" pitchFamily="18" charset="-128"/>
                <a:ea typeface="UD Digi Kyokasho NK-R" panose="02020400000000000000" pitchFamily="18" charset="-128"/>
              </a:rPr>
              <a:t>	</a:t>
            </a:r>
            <a:r>
              <a:rPr lang="ja-JP" altLang="en-US" sz="800" b="0" kern="0" dirty="0">
                <a:solidFill>
                  <a:srgbClr val="000000"/>
                </a:solidFill>
                <a:latin typeface="UD Digi Kyokasho NK-R" panose="02020400000000000000" pitchFamily="18" charset="-128"/>
                <a:ea typeface="UD Digi Kyokasho NK-R" panose="02020400000000000000" pitchFamily="18" charset="-128"/>
              </a:rPr>
              <a:t>河合　亮　（株式会社日立製作所）</a:t>
            </a:r>
            <a:endParaRPr lang="en-US" altLang="ja-JP" sz="800" b="0" kern="0" dirty="0">
              <a:solidFill>
                <a:srgbClr val="000000"/>
              </a:solidFill>
              <a:latin typeface="UD Digi Kyokasho NK-R" panose="02020400000000000000" pitchFamily="18" charset="-128"/>
              <a:ea typeface="UD Digi Kyokasho NK-R" panose="02020400000000000000" pitchFamily="18" charset="-128"/>
            </a:endParaRPr>
          </a:p>
          <a:p>
            <a:pPr algn="just" eaLnBrk="1" hangingPunct="1">
              <a:spcBef>
                <a:spcPts val="0"/>
              </a:spcBef>
              <a:spcAft>
                <a:spcPts val="200"/>
              </a:spcAft>
              <a:buClr>
                <a:schemeClr val="tx2"/>
              </a:buClr>
              <a:buSzPct val="70000"/>
              <a:defRPr/>
            </a:pPr>
            <a:r>
              <a:rPr lang="en-US" altLang="ja-JP" sz="800" b="0" kern="0" dirty="0">
                <a:solidFill>
                  <a:srgbClr val="000000"/>
                </a:solidFill>
                <a:latin typeface="UD Digi Kyokasho NK-R" panose="02020400000000000000" pitchFamily="18" charset="-128"/>
                <a:ea typeface="UD Digi Kyokasho NK-R" panose="02020400000000000000" pitchFamily="18" charset="-128"/>
              </a:rPr>
              <a:t>	</a:t>
            </a:r>
            <a:r>
              <a:rPr lang="ja-JP" altLang="en-US" sz="800" b="0" kern="0" dirty="0">
                <a:solidFill>
                  <a:srgbClr val="000000"/>
                </a:solidFill>
                <a:latin typeface="UD Digi Kyokasho NK-R" panose="02020400000000000000" pitchFamily="18" charset="-128"/>
                <a:ea typeface="UD Digi Kyokasho NK-R" panose="02020400000000000000" pitchFamily="18" charset="-128"/>
              </a:rPr>
              <a:t>菅沼　公夫　（日本電気株式会社）</a:t>
            </a:r>
            <a:endParaRPr lang="en-US" altLang="ja-JP" sz="800" b="0" kern="0" dirty="0">
              <a:solidFill>
                <a:srgbClr val="000000"/>
              </a:solidFill>
              <a:latin typeface="UD Digi Kyokasho NK-R" panose="02020400000000000000" pitchFamily="18" charset="-128"/>
              <a:ea typeface="UD Digi Kyokasho NK-R" panose="02020400000000000000" pitchFamily="18" charset="-128"/>
            </a:endParaRPr>
          </a:p>
          <a:p>
            <a:pPr algn="just" eaLnBrk="1" hangingPunct="1">
              <a:spcBef>
                <a:spcPts val="0"/>
              </a:spcBef>
              <a:spcAft>
                <a:spcPts val="200"/>
              </a:spcAft>
              <a:buClr>
                <a:schemeClr val="tx2"/>
              </a:buClr>
              <a:buSzPct val="70000"/>
              <a:buFont typeface="Wingdings" panose="05000000000000000000" pitchFamily="2" charset="2"/>
              <a:buNone/>
              <a:defRPr/>
            </a:pPr>
            <a:r>
              <a:rPr lang="ja-JP" altLang="en-US" sz="800" b="0" kern="0" dirty="0">
                <a:solidFill>
                  <a:srgbClr val="000000"/>
                </a:solidFill>
                <a:latin typeface="UD Digi Kyokasho NK-R" panose="02020400000000000000" pitchFamily="18" charset="-128"/>
                <a:ea typeface="UD Digi Kyokasho NK-R" panose="02020400000000000000" pitchFamily="18" charset="-128"/>
              </a:rPr>
              <a:t>　　　　　　　 </a:t>
            </a:r>
            <a:r>
              <a:rPr lang="en-US" altLang="ja-JP" sz="800" b="0" kern="0" dirty="0">
                <a:solidFill>
                  <a:srgbClr val="000000"/>
                </a:solidFill>
                <a:latin typeface="UD Digi Kyokasho NK-R" panose="02020400000000000000" pitchFamily="18" charset="-128"/>
                <a:ea typeface="UD Digi Kyokasho NK-R" panose="02020400000000000000" pitchFamily="18" charset="-128"/>
              </a:rPr>
              <a:t>	</a:t>
            </a:r>
            <a:r>
              <a:rPr lang="ja-JP" altLang="en-US" sz="800" b="0" u="sng" kern="0" dirty="0">
                <a:solidFill>
                  <a:srgbClr val="000000"/>
                </a:solidFill>
                <a:latin typeface="UD Digi Kyokasho NK-R" panose="02020400000000000000" pitchFamily="18" charset="-128"/>
                <a:ea typeface="UD Digi Kyokasho NK-R" panose="02020400000000000000" pitchFamily="18" charset="-128"/>
              </a:rPr>
              <a:t>大木　一浩</a:t>
            </a:r>
            <a:r>
              <a:rPr lang="ja-JP" altLang="en-US" sz="800" b="0" kern="0" dirty="0">
                <a:solidFill>
                  <a:srgbClr val="000000"/>
                </a:solidFill>
                <a:latin typeface="UD Digi Kyokasho NK-R" panose="02020400000000000000" pitchFamily="18" charset="-128"/>
                <a:ea typeface="UD Digi Kyokasho NK-R" panose="02020400000000000000" pitchFamily="18" charset="-128"/>
              </a:rPr>
              <a:t>　（</a:t>
            </a:r>
            <a:r>
              <a:rPr lang="ja-JP" altLang="en-US" sz="800" b="0" u="sng" kern="0" dirty="0">
                <a:solidFill>
                  <a:srgbClr val="000000"/>
                </a:solidFill>
                <a:latin typeface="UD Digi Kyokasho NK-R" panose="02020400000000000000" pitchFamily="18" charset="-128"/>
                <a:ea typeface="UD Digi Kyokasho NK-R" panose="02020400000000000000" pitchFamily="18" charset="-128"/>
              </a:rPr>
              <a:t>日本電気株式会社</a:t>
            </a:r>
            <a:r>
              <a:rPr lang="ja-JP" altLang="en-US" sz="800" b="0" kern="0" dirty="0">
                <a:solidFill>
                  <a:srgbClr val="000000"/>
                </a:solidFill>
                <a:latin typeface="UD Digi Kyokasho NK-R" panose="02020400000000000000" pitchFamily="18" charset="-128"/>
                <a:ea typeface="UD Digi Kyokasho NK-R" panose="02020400000000000000" pitchFamily="18" charset="-128"/>
              </a:rPr>
              <a:t>）</a:t>
            </a:r>
            <a:endParaRPr lang="en-US" altLang="ja-JP" sz="800" b="0" kern="0" dirty="0">
              <a:solidFill>
                <a:srgbClr val="000000"/>
              </a:solidFill>
              <a:latin typeface="UD Digi Kyokasho NK-R" panose="02020400000000000000" pitchFamily="18" charset="-128"/>
              <a:ea typeface="UD Digi Kyokasho NK-R" panose="02020400000000000000" pitchFamily="18" charset="-128"/>
            </a:endParaRPr>
          </a:p>
          <a:p>
            <a:pPr algn="just" eaLnBrk="1" hangingPunct="1">
              <a:spcBef>
                <a:spcPts val="0"/>
              </a:spcBef>
              <a:spcAft>
                <a:spcPts val="200"/>
              </a:spcAft>
              <a:buClr>
                <a:schemeClr val="tx2"/>
              </a:buClr>
              <a:buSzPct val="70000"/>
              <a:defRPr/>
            </a:pPr>
            <a:r>
              <a:rPr lang="ja-JP" altLang="en-US" sz="800" b="0" kern="0" dirty="0">
                <a:solidFill>
                  <a:srgbClr val="000000"/>
                </a:solidFill>
                <a:latin typeface="UD Digi Kyokasho NK-R" panose="02020400000000000000" pitchFamily="18" charset="-128"/>
                <a:ea typeface="UD Digi Kyokasho NK-R" panose="02020400000000000000" pitchFamily="18" charset="-128"/>
              </a:rPr>
              <a:t>　　　　　     </a:t>
            </a:r>
            <a:r>
              <a:rPr lang="en-US" altLang="ja-JP" sz="800" b="0" kern="0" dirty="0">
                <a:solidFill>
                  <a:srgbClr val="000000"/>
                </a:solidFill>
                <a:latin typeface="UD Digi Kyokasho NK-R" panose="02020400000000000000" pitchFamily="18" charset="-128"/>
                <a:ea typeface="UD Digi Kyokasho NK-R" panose="02020400000000000000" pitchFamily="18" charset="-128"/>
              </a:rPr>
              <a:t>	</a:t>
            </a:r>
            <a:r>
              <a:rPr lang="ja-JP" altLang="en-US" sz="800" b="0" u="sng" kern="0" dirty="0">
                <a:solidFill>
                  <a:srgbClr val="000000"/>
                </a:solidFill>
                <a:latin typeface="UD Digi Kyokasho NK-R" panose="02020400000000000000" pitchFamily="18" charset="-128"/>
                <a:ea typeface="UD Digi Kyokasho NK-R" panose="02020400000000000000" pitchFamily="18" charset="-128"/>
              </a:rPr>
              <a:t>野山　孝太郎</a:t>
            </a:r>
            <a:r>
              <a:rPr lang="ja-JP" altLang="en-US" sz="800" b="0" kern="0" dirty="0">
                <a:solidFill>
                  <a:srgbClr val="000000"/>
                </a:solidFill>
                <a:latin typeface="UD Digi Kyokasho NK-R" panose="02020400000000000000" pitchFamily="18" charset="-128"/>
                <a:ea typeface="UD Digi Kyokasho NK-R" panose="02020400000000000000" pitchFamily="18" charset="-128"/>
              </a:rPr>
              <a:t>　（</a:t>
            </a:r>
            <a:r>
              <a:rPr lang="ja-JP" altLang="en-US" sz="800" b="0" u="sng" kern="0" dirty="0">
                <a:solidFill>
                  <a:srgbClr val="000000"/>
                </a:solidFill>
                <a:latin typeface="UD Digi Kyokasho NK-R" panose="02020400000000000000" pitchFamily="18" charset="-128"/>
                <a:ea typeface="UD Digi Kyokasho NK-R" panose="02020400000000000000" pitchFamily="18" charset="-128"/>
              </a:rPr>
              <a:t>富士通株式会社</a:t>
            </a:r>
            <a:r>
              <a:rPr lang="ja-JP" altLang="en-US" sz="800" b="0" kern="0" dirty="0">
                <a:solidFill>
                  <a:srgbClr val="000000"/>
                </a:solidFill>
                <a:latin typeface="UD Digi Kyokasho NK-R" panose="02020400000000000000" pitchFamily="18" charset="-128"/>
                <a:ea typeface="UD Digi Kyokasho NK-R" panose="02020400000000000000" pitchFamily="18" charset="-128"/>
              </a:rPr>
              <a:t>）</a:t>
            </a:r>
            <a:endParaRPr lang="en-US" altLang="ja-JP" sz="800" b="0" kern="0" dirty="0">
              <a:solidFill>
                <a:srgbClr val="000000"/>
              </a:solidFill>
              <a:latin typeface="UD Digi Kyokasho NK-R" panose="02020400000000000000" pitchFamily="18" charset="-128"/>
              <a:ea typeface="UD Digi Kyokasho NK-R" panose="02020400000000000000" pitchFamily="18" charset="-128"/>
            </a:endParaRPr>
          </a:p>
          <a:p>
            <a:pPr algn="just" eaLnBrk="1" hangingPunct="1">
              <a:spcBef>
                <a:spcPts val="0"/>
              </a:spcBef>
              <a:spcAft>
                <a:spcPts val="200"/>
              </a:spcAft>
              <a:buClr>
                <a:schemeClr val="tx2"/>
              </a:buClr>
              <a:buSzPct val="70000"/>
              <a:buFont typeface="Wingdings" panose="05000000000000000000" pitchFamily="2" charset="2"/>
              <a:buNone/>
              <a:defRPr/>
            </a:pPr>
            <a:r>
              <a:rPr lang="ja-JP" altLang="en-US" sz="800" b="0" kern="0" dirty="0">
                <a:solidFill>
                  <a:srgbClr val="000000"/>
                </a:solidFill>
                <a:latin typeface="UD Digi Kyokasho NK-R" panose="02020400000000000000" pitchFamily="18" charset="-128"/>
                <a:ea typeface="UD Digi Kyokasho NK-R" panose="02020400000000000000" pitchFamily="18" charset="-128"/>
              </a:rPr>
              <a:t>理事：　　   </a:t>
            </a:r>
            <a:r>
              <a:rPr lang="en-US" altLang="ja-JP" sz="800" b="0" kern="0" dirty="0">
                <a:solidFill>
                  <a:srgbClr val="000000"/>
                </a:solidFill>
                <a:latin typeface="UD Digi Kyokasho NK-R" panose="02020400000000000000" pitchFamily="18" charset="-128"/>
                <a:ea typeface="UD Digi Kyokasho NK-R" panose="02020400000000000000" pitchFamily="18" charset="-128"/>
              </a:rPr>
              <a:t>	</a:t>
            </a:r>
            <a:r>
              <a:rPr lang="ja-JP" altLang="en-US" sz="800" b="0" kern="0" dirty="0">
                <a:solidFill>
                  <a:srgbClr val="000000"/>
                </a:solidFill>
                <a:latin typeface="UD Digi Kyokasho NK-R" panose="02020400000000000000" pitchFamily="18" charset="-128"/>
                <a:ea typeface="UD Digi Kyokasho NK-R" panose="02020400000000000000" pitchFamily="18" charset="-128"/>
              </a:rPr>
              <a:t>佐藤　健二　（</a:t>
            </a:r>
            <a:r>
              <a:rPr lang="en-US" altLang="ja-JP" sz="800" b="0" kern="0" dirty="0">
                <a:solidFill>
                  <a:srgbClr val="000000"/>
                </a:solidFill>
                <a:latin typeface="UD Digi Kyokasho NK-R" panose="02020400000000000000" pitchFamily="18" charset="-128"/>
                <a:ea typeface="UD Digi Kyokasho NK-R" panose="02020400000000000000" pitchFamily="18" charset="-128"/>
              </a:rPr>
              <a:t>NEC</a:t>
            </a:r>
            <a:r>
              <a:rPr lang="ja-JP" altLang="en-US" sz="800" b="0" kern="0" dirty="0">
                <a:solidFill>
                  <a:srgbClr val="000000"/>
                </a:solidFill>
                <a:latin typeface="UD Digi Kyokasho NK-R" panose="02020400000000000000" pitchFamily="18" charset="-128"/>
                <a:ea typeface="UD Digi Kyokasho NK-R" panose="02020400000000000000" pitchFamily="18" charset="-128"/>
              </a:rPr>
              <a:t>ソリューションイノベータ株式会社）</a:t>
            </a:r>
          </a:p>
          <a:p>
            <a:pPr algn="just" eaLnBrk="1" hangingPunct="1">
              <a:spcBef>
                <a:spcPts val="0"/>
              </a:spcBef>
              <a:spcAft>
                <a:spcPts val="200"/>
              </a:spcAft>
              <a:buClr>
                <a:schemeClr val="tx2"/>
              </a:buClr>
              <a:buSzPct val="70000"/>
              <a:buFont typeface="Wingdings" panose="05000000000000000000" pitchFamily="2" charset="2"/>
              <a:buNone/>
              <a:defRPr/>
            </a:pPr>
            <a:r>
              <a:rPr lang="ja-JP" altLang="en-US" sz="800" b="0" kern="0" dirty="0">
                <a:solidFill>
                  <a:srgbClr val="000000"/>
                </a:solidFill>
                <a:latin typeface="UD Digi Kyokasho NK-R" panose="02020400000000000000" pitchFamily="18" charset="-128"/>
                <a:ea typeface="UD Digi Kyokasho NK-R" panose="02020400000000000000" pitchFamily="18" charset="-128"/>
              </a:rPr>
              <a:t>　　　　　　　</a:t>
            </a:r>
            <a:r>
              <a:rPr lang="en-US" altLang="ja-JP" sz="800" b="0" kern="0" dirty="0">
                <a:solidFill>
                  <a:srgbClr val="000000"/>
                </a:solidFill>
                <a:latin typeface="UD Digi Kyokasho NK-R" panose="02020400000000000000" pitchFamily="18" charset="-128"/>
                <a:ea typeface="UD Digi Kyokasho NK-R" panose="02020400000000000000" pitchFamily="18" charset="-128"/>
              </a:rPr>
              <a:t>	</a:t>
            </a:r>
            <a:r>
              <a:rPr lang="ja-JP" altLang="en-US" sz="800" b="0" kern="0" dirty="0">
                <a:solidFill>
                  <a:srgbClr val="000000"/>
                </a:solidFill>
                <a:latin typeface="UD Digi Kyokasho NK-R" panose="02020400000000000000" pitchFamily="18" charset="-128"/>
                <a:ea typeface="UD Digi Kyokasho NK-R" panose="02020400000000000000" pitchFamily="18" charset="-128"/>
              </a:rPr>
              <a:t>稲葉　香理　（ＳＲＡ　ＯＳＳ，　Ｉｎｃ．　日本支社）</a:t>
            </a:r>
          </a:p>
          <a:p>
            <a:pPr algn="just" eaLnBrk="1" hangingPunct="1">
              <a:spcBef>
                <a:spcPts val="0"/>
              </a:spcBef>
              <a:spcAft>
                <a:spcPts val="200"/>
              </a:spcAft>
              <a:buClr>
                <a:schemeClr val="tx2"/>
              </a:buClr>
              <a:buSzPct val="70000"/>
              <a:buFont typeface="Wingdings" panose="05000000000000000000" pitchFamily="2" charset="2"/>
              <a:buNone/>
              <a:defRPr/>
            </a:pPr>
            <a:r>
              <a:rPr lang="ja-JP" altLang="en-US" sz="800" b="0" kern="0" dirty="0">
                <a:solidFill>
                  <a:srgbClr val="000000"/>
                </a:solidFill>
                <a:latin typeface="UD Digi Kyokasho NK-R" panose="02020400000000000000" pitchFamily="18" charset="-128"/>
                <a:ea typeface="UD Digi Kyokasho NK-R" panose="02020400000000000000" pitchFamily="18" charset="-128"/>
              </a:rPr>
              <a:t>事務局長：</a:t>
            </a:r>
            <a:r>
              <a:rPr lang="en-US" altLang="ja-JP" sz="800" b="0" kern="0" dirty="0">
                <a:solidFill>
                  <a:srgbClr val="000000"/>
                </a:solidFill>
                <a:latin typeface="UD Digi Kyokasho NK-R" panose="02020400000000000000" pitchFamily="18" charset="-128"/>
                <a:ea typeface="UD Digi Kyokasho NK-R" panose="02020400000000000000" pitchFamily="18" charset="-128"/>
              </a:rPr>
              <a:t>	</a:t>
            </a:r>
            <a:r>
              <a:rPr lang="ja-JP" altLang="en-US" sz="800" b="0" kern="0" dirty="0">
                <a:solidFill>
                  <a:srgbClr val="000000"/>
                </a:solidFill>
                <a:latin typeface="UD Digi Kyokasho NK-R" panose="02020400000000000000" pitchFamily="18" charset="-128"/>
                <a:ea typeface="UD Digi Kyokasho NK-R" panose="02020400000000000000" pitchFamily="18" charset="-128"/>
              </a:rPr>
              <a:t>黒田　知幸　（コル・レーニョ株式会社）</a:t>
            </a:r>
            <a:endParaRPr lang="en-US" altLang="ja-JP" sz="800" b="0" kern="0" dirty="0">
              <a:solidFill>
                <a:srgbClr val="000000"/>
              </a:solidFill>
              <a:latin typeface="UD Digi Kyokasho NK-R" panose="02020400000000000000" pitchFamily="18" charset="-128"/>
              <a:ea typeface="UD Digi Kyokasho NK-R" panose="02020400000000000000" pitchFamily="18" charset="-128"/>
            </a:endParaRPr>
          </a:p>
          <a:p>
            <a:pPr algn="just" eaLnBrk="1" hangingPunct="1">
              <a:spcBef>
                <a:spcPts val="0"/>
              </a:spcBef>
              <a:spcAft>
                <a:spcPts val="200"/>
              </a:spcAft>
              <a:buClr>
                <a:schemeClr val="tx2"/>
              </a:buClr>
              <a:buSzPct val="70000"/>
              <a:buFont typeface="Wingdings" panose="05000000000000000000" pitchFamily="2" charset="2"/>
              <a:buNone/>
              <a:defRPr/>
            </a:pPr>
            <a:r>
              <a:rPr lang="ja-JP" altLang="en-US" sz="800" b="0" kern="0" dirty="0">
                <a:solidFill>
                  <a:srgbClr val="000000"/>
                </a:solidFill>
                <a:latin typeface="UD Digi Kyokasho NK-R" panose="02020400000000000000" pitchFamily="18" charset="-128"/>
                <a:ea typeface="UD Digi Kyokasho NK-R" panose="02020400000000000000" pitchFamily="18" charset="-128"/>
              </a:rPr>
              <a:t>顧問：</a:t>
            </a:r>
            <a:r>
              <a:rPr lang="en-US" altLang="ja-JP" sz="800" b="0" kern="0" dirty="0">
                <a:solidFill>
                  <a:srgbClr val="000000"/>
                </a:solidFill>
                <a:latin typeface="UD Digi Kyokasho NK-R" panose="02020400000000000000" pitchFamily="18" charset="-128"/>
                <a:ea typeface="UD Digi Kyokasho NK-R" panose="02020400000000000000" pitchFamily="18" charset="-128"/>
              </a:rPr>
              <a:t>	</a:t>
            </a:r>
            <a:r>
              <a:rPr lang="ja-JP" altLang="en-US" sz="800" b="0" kern="0" dirty="0">
                <a:solidFill>
                  <a:srgbClr val="000000"/>
                </a:solidFill>
                <a:latin typeface="UD Digi Kyokasho NK-R" panose="02020400000000000000" pitchFamily="18" charset="-128"/>
                <a:ea typeface="UD Digi Kyokasho NK-R" panose="02020400000000000000" pitchFamily="18" charset="-128"/>
              </a:rPr>
              <a:t>吉田　正敏</a:t>
            </a:r>
          </a:p>
        </p:txBody>
      </p:sp>
      <p:sp>
        <p:nvSpPr>
          <p:cNvPr id="7" name="Rectangle 53">
            <a:extLst>
              <a:ext uri="{FF2B5EF4-FFF2-40B4-BE49-F238E27FC236}">
                <a16:creationId xmlns:a16="http://schemas.microsoft.com/office/drawing/2014/main" id="{0A7F78B9-FBA1-49EC-907E-9184E405DC03}"/>
              </a:ext>
            </a:extLst>
          </p:cNvPr>
          <p:cNvSpPr>
            <a:spLocks noChangeArrowheads="1"/>
          </p:cNvSpPr>
          <p:nvPr/>
        </p:nvSpPr>
        <p:spPr bwMode="auto">
          <a:xfrm>
            <a:off x="613550" y="2853000"/>
            <a:ext cx="7917675" cy="1296987"/>
          </a:xfrm>
          <a:prstGeom prst="rect">
            <a:avLst/>
          </a:prstGeom>
          <a:solidFill>
            <a:schemeClr val="accent1">
              <a:lumMod val="20000"/>
              <a:lumOff val="80000"/>
            </a:schemeClr>
          </a:solidFill>
          <a:ln>
            <a:solidFill>
              <a:schemeClr val="accent1">
                <a:lumMod val="20000"/>
                <a:lumOff val="80000"/>
              </a:schemeClr>
            </a:solidFill>
            <a:headEnd/>
            <a:tailEnd/>
          </a:ln>
        </p:spPr>
        <p:style>
          <a:lnRef idx="2">
            <a:schemeClr val="accent1"/>
          </a:lnRef>
          <a:fillRef idx="1">
            <a:schemeClr val="lt1"/>
          </a:fillRef>
          <a:effectRef idx="0">
            <a:schemeClr val="accent1"/>
          </a:effectRef>
          <a:fontRef idx="minor">
            <a:schemeClr val="dk1"/>
          </a:fontRef>
        </p:style>
        <p:txBody>
          <a:bodyPr wrap="none"/>
          <a:lstStyle/>
          <a:p>
            <a:pPr eaLnBrk="1" fontAlgn="auto" hangingPunct="1">
              <a:spcBef>
                <a:spcPts val="0"/>
              </a:spcBef>
              <a:spcAft>
                <a:spcPts val="0"/>
              </a:spcAft>
              <a:defRPr/>
            </a:pPr>
            <a:r>
              <a:rPr kumimoji="0" lang="ja-JP" altLang="en-US" sz="1400" kern="0" dirty="0">
                <a:solidFill>
                  <a:prstClr val="black"/>
                </a:solidFill>
                <a:latin typeface="UD Digi Kyokasho NK-R" panose="02020400000000000000" pitchFamily="18" charset="-128"/>
                <a:ea typeface="UD Digi Kyokasho NK-R" panose="02020400000000000000" pitchFamily="18" charset="-128"/>
              </a:rPr>
              <a:t>部会</a:t>
            </a:r>
            <a:endParaRPr kumimoji="0" lang="en-US" altLang="ja-JP" sz="1400" kern="0" dirty="0">
              <a:solidFill>
                <a:prstClr val="black"/>
              </a:solidFill>
              <a:latin typeface="UD Digi Kyokasho NK-R" panose="02020400000000000000" pitchFamily="18" charset="-128"/>
              <a:ea typeface="UD Digi Kyokasho NK-R" panose="02020400000000000000" pitchFamily="18" charset="-128"/>
            </a:endParaRPr>
          </a:p>
          <a:p>
            <a:pPr eaLnBrk="1" fontAlgn="auto" hangingPunct="1">
              <a:spcBef>
                <a:spcPts val="0"/>
              </a:spcBef>
              <a:spcAft>
                <a:spcPts val="0"/>
              </a:spcAft>
              <a:defRPr/>
            </a:pPr>
            <a:endParaRPr kumimoji="0" lang="en-US" altLang="ja-JP" sz="1100" kern="0" dirty="0">
              <a:solidFill>
                <a:prstClr val="black"/>
              </a:solidFill>
              <a:latin typeface="UD Digi Kyokasho NK-R" panose="02020400000000000000" pitchFamily="18" charset="-128"/>
              <a:ea typeface="UD Digi Kyokasho NK-R" panose="02020400000000000000" pitchFamily="18" charset="-128"/>
            </a:endParaRPr>
          </a:p>
          <a:p>
            <a:pPr eaLnBrk="1" fontAlgn="auto" hangingPunct="1">
              <a:spcBef>
                <a:spcPts val="0"/>
              </a:spcBef>
              <a:spcAft>
                <a:spcPts val="0"/>
              </a:spcAft>
              <a:defRPr/>
            </a:pPr>
            <a:endParaRPr kumimoji="0" lang="en-US" altLang="ja-JP" sz="1100" kern="0" dirty="0">
              <a:solidFill>
                <a:prstClr val="black"/>
              </a:solidFill>
              <a:latin typeface="UD Digi Kyokasho NK-R" panose="02020400000000000000" pitchFamily="18" charset="-128"/>
              <a:ea typeface="UD Digi Kyokasho NK-R" panose="02020400000000000000" pitchFamily="18" charset="-128"/>
            </a:endParaRPr>
          </a:p>
          <a:p>
            <a:pPr eaLnBrk="1" fontAlgn="auto" hangingPunct="1">
              <a:spcBef>
                <a:spcPts val="0"/>
              </a:spcBef>
              <a:spcAft>
                <a:spcPts val="0"/>
              </a:spcAft>
              <a:defRPr/>
            </a:pPr>
            <a:endParaRPr kumimoji="0" lang="en-US" altLang="ja-JP" sz="1100" kern="0" dirty="0">
              <a:solidFill>
                <a:prstClr val="black"/>
              </a:solidFill>
              <a:latin typeface="UD Digi Kyokasho NK-R" panose="02020400000000000000" pitchFamily="18" charset="-128"/>
              <a:ea typeface="UD Digi Kyokasho NK-R" panose="02020400000000000000" pitchFamily="18" charset="-128"/>
            </a:endParaRPr>
          </a:p>
          <a:p>
            <a:pPr eaLnBrk="1" fontAlgn="auto" hangingPunct="1">
              <a:spcBef>
                <a:spcPts val="0"/>
              </a:spcBef>
              <a:spcAft>
                <a:spcPts val="0"/>
              </a:spcAft>
              <a:defRPr/>
            </a:pPr>
            <a:endParaRPr kumimoji="0" lang="en-US" altLang="ja-JP" sz="1100" kern="0" dirty="0">
              <a:solidFill>
                <a:prstClr val="black"/>
              </a:solidFill>
              <a:latin typeface="UD Digi Kyokasho NK-R" panose="02020400000000000000" pitchFamily="18" charset="-128"/>
              <a:ea typeface="UD Digi Kyokasho NK-R" panose="02020400000000000000" pitchFamily="18" charset="-128"/>
            </a:endParaRPr>
          </a:p>
          <a:p>
            <a:pPr eaLnBrk="1" fontAlgn="auto" hangingPunct="1">
              <a:spcBef>
                <a:spcPts val="0"/>
              </a:spcBef>
              <a:spcAft>
                <a:spcPts val="0"/>
              </a:spcAft>
              <a:defRPr/>
            </a:pPr>
            <a:endParaRPr kumimoji="0" lang="en-US" altLang="ja-JP" sz="1100" kern="0" dirty="0">
              <a:solidFill>
                <a:prstClr val="black"/>
              </a:solidFill>
              <a:latin typeface="UD Digi Kyokasho NK-R" panose="02020400000000000000" pitchFamily="18" charset="-128"/>
              <a:ea typeface="UD Digi Kyokasho NK-R" panose="02020400000000000000" pitchFamily="18" charset="-128"/>
            </a:endParaRPr>
          </a:p>
          <a:p>
            <a:pPr eaLnBrk="1" fontAlgn="auto" hangingPunct="1">
              <a:spcBef>
                <a:spcPts val="0"/>
              </a:spcBef>
              <a:spcAft>
                <a:spcPts val="0"/>
              </a:spcAft>
              <a:defRPr/>
            </a:pPr>
            <a:endParaRPr kumimoji="0" lang="en-US" altLang="ja-JP" sz="1100" kern="0" dirty="0">
              <a:solidFill>
                <a:prstClr val="black"/>
              </a:solidFill>
              <a:latin typeface="UD Digi Kyokasho NK-R" panose="02020400000000000000" pitchFamily="18" charset="-128"/>
              <a:ea typeface="UD Digi Kyokasho NK-R" panose="02020400000000000000" pitchFamily="18" charset="-128"/>
            </a:endParaRPr>
          </a:p>
        </p:txBody>
      </p:sp>
      <p:sp>
        <p:nvSpPr>
          <p:cNvPr id="9" name="Rectangle 49">
            <a:extLst>
              <a:ext uri="{FF2B5EF4-FFF2-40B4-BE49-F238E27FC236}">
                <a16:creationId xmlns:a16="http://schemas.microsoft.com/office/drawing/2014/main" id="{DF383445-B5A8-48DF-A7E8-98DD5F1816A8}"/>
              </a:ext>
            </a:extLst>
          </p:cNvPr>
          <p:cNvSpPr>
            <a:spLocks noChangeArrowheads="1"/>
          </p:cNvSpPr>
          <p:nvPr/>
        </p:nvSpPr>
        <p:spPr bwMode="auto">
          <a:xfrm>
            <a:off x="4572000" y="1125538"/>
            <a:ext cx="1727200" cy="339725"/>
          </a:xfrm>
          <a:prstGeom prst="rect">
            <a:avLst/>
          </a:prstGeom>
          <a:solidFill>
            <a:schemeClr val="accent1"/>
          </a:solidFill>
          <a:ln>
            <a:solidFill>
              <a:schemeClr val="accent1"/>
            </a:solidFill>
            <a:headEnd/>
            <a:tailEnd/>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eaLnBrk="1" fontAlgn="auto" hangingPunct="1">
              <a:spcBef>
                <a:spcPts val="0"/>
              </a:spcBef>
              <a:spcAft>
                <a:spcPts val="0"/>
              </a:spcAft>
              <a:defRPr/>
            </a:pPr>
            <a:r>
              <a:rPr kumimoji="0" lang="ja-JP" altLang="en-US" sz="1600" kern="0" dirty="0">
                <a:solidFill>
                  <a:schemeClr val="bg1"/>
                </a:solidFill>
                <a:latin typeface="UD Digi Kyokasho NK-R" panose="02020400000000000000" pitchFamily="18" charset="-128"/>
                <a:ea typeface="UD Digi Kyokasho NK-R" panose="02020400000000000000" pitchFamily="18" charset="-128"/>
              </a:rPr>
              <a:t>総会</a:t>
            </a:r>
          </a:p>
        </p:txBody>
      </p:sp>
      <p:sp>
        <p:nvSpPr>
          <p:cNvPr id="10" name="Text Box 63">
            <a:extLst>
              <a:ext uri="{FF2B5EF4-FFF2-40B4-BE49-F238E27FC236}">
                <a16:creationId xmlns:a16="http://schemas.microsoft.com/office/drawing/2014/main" id="{413A7C92-9572-4B77-994E-E0320DCD9473}"/>
              </a:ext>
            </a:extLst>
          </p:cNvPr>
          <p:cNvSpPr txBox="1">
            <a:spLocks noChangeArrowheads="1"/>
          </p:cNvSpPr>
          <p:nvPr/>
        </p:nvSpPr>
        <p:spPr bwMode="auto">
          <a:xfrm>
            <a:off x="6348413" y="2946400"/>
            <a:ext cx="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342900" indent="-342900" eaLnBrk="0" hangingPunct="0">
              <a:defRPr kumimoji="1" sz="1200" b="1">
                <a:solidFill>
                  <a:schemeClr val="tx1"/>
                </a:solidFill>
                <a:latin typeface="ＭＳ Ｐゴシック" pitchFamily="50" charset="-128"/>
                <a:ea typeface="ＭＳ Ｐゴシック" pitchFamily="50" charset="-128"/>
              </a:defRPr>
            </a:lvl1pPr>
            <a:lvl2pPr marL="742950" indent="-285750" eaLnBrk="0" hangingPunct="0">
              <a:defRPr kumimoji="1" sz="1200" b="1">
                <a:solidFill>
                  <a:schemeClr val="tx1"/>
                </a:solidFill>
                <a:latin typeface="ＭＳ Ｐゴシック" pitchFamily="50" charset="-128"/>
                <a:ea typeface="ＭＳ Ｐゴシック" pitchFamily="50" charset="-128"/>
              </a:defRPr>
            </a:lvl2pPr>
            <a:lvl3pPr marL="1143000" indent="-228600" eaLnBrk="0" hangingPunct="0">
              <a:defRPr kumimoji="1" sz="1200" b="1">
                <a:solidFill>
                  <a:schemeClr val="tx1"/>
                </a:solidFill>
                <a:latin typeface="ＭＳ Ｐゴシック" pitchFamily="50" charset="-128"/>
                <a:ea typeface="ＭＳ Ｐゴシック" pitchFamily="50" charset="-128"/>
              </a:defRPr>
            </a:lvl3pPr>
            <a:lvl4pPr marL="1600200" indent="-228600" eaLnBrk="0" hangingPunct="0">
              <a:defRPr kumimoji="1" sz="1200" b="1">
                <a:solidFill>
                  <a:schemeClr val="tx1"/>
                </a:solidFill>
                <a:latin typeface="ＭＳ Ｐゴシック" pitchFamily="50" charset="-128"/>
                <a:ea typeface="ＭＳ Ｐゴシック" pitchFamily="50" charset="-128"/>
              </a:defRPr>
            </a:lvl4pPr>
            <a:lvl5pPr marL="2057400" indent="-228600" eaLnBrk="0" hangingPunct="0">
              <a:defRPr kumimoji="1" sz="1200" b="1">
                <a:solidFill>
                  <a:schemeClr val="tx1"/>
                </a:solidFill>
                <a:latin typeface="ＭＳ Ｐゴシック" pitchFamily="50" charset="-128"/>
                <a:ea typeface="ＭＳ Ｐゴシック" pitchFamily="50" charset="-128"/>
              </a:defRPr>
            </a:lvl5pPr>
            <a:lvl6pPr marL="25146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6pPr>
            <a:lvl7pPr marL="29718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7pPr>
            <a:lvl8pPr marL="34290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8pPr>
            <a:lvl9pPr marL="38862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9pPr>
          </a:lstStyle>
          <a:p>
            <a:pPr eaLnBrk="1" fontAlgn="auto" hangingPunct="1">
              <a:spcBef>
                <a:spcPts val="0"/>
              </a:spcBef>
              <a:spcAft>
                <a:spcPts val="0"/>
              </a:spcAft>
              <a:defRPr/>
            </a:pPr>
            <a:endParaRPr lang="ja-JP" altLang="ja-JP" sz="2800" kern="0">
              <a:solidFill>
                <a:prstClr val="black"/>
              </a:solidFill>
              <a:latin typeface="UD Digi Kyokasho NK-R" panose="02020400000000000000" pitchFamily="18" charset="-128"/>
              <a:ea typeface="UD Digi Kyokasho NK-R" panose="02020400000000000000" pitchFamily="18" charset="-128"/>
            </a:endParaRPr>
          </a:p>
        </p:txBody>
      </p:sp>
      <p:sp>
        <p:nvSpPr>
          <p:cNvPr id="11" name="Rectangle 50">
            <a:extLst>
              <a:ext uri="{FF2B5EF4-FFF2-40B4-BE49-F238E27FC236}">
                <a16:creationId xmlns:a16="http://schemas.microsoft.com/office/drawing/2014/main" id="{4EFF2B84-ED0A-4C14-A68D-182E85C09C71}"/>
              </a:ext>
            </a:extLst>
          </p:cNvPr>
          <p:cNvSpPr>
            <a:spLocks noChangeArrowheads="1"/>
          </p:cNvSpPr>
          <p:nvPr/>
        </p:nvSpPr>
        <p:spPr bwMode="auto">
          <a:xfrm>
            <a:off x="4572000" y="1701000"/>
            <a:ext cx="1728787" cy="338138"/>
          </a:xfrm>
          <a:prstGeom prst="rect">
            <a:avLst/>
          </a:prstGeom>
          <a:solidFill>
            <a:schemeClr val="accent1"/>
          </a:solidFill>
          <a:ln>
            <a:solidFill>
              <a:schemeClr val="accent1"/>
            </a:solidFill>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eaLnBrk="1" fontAlgn="auto" hangingPunct="1">
              <a:spcBef>
                <a:spcPts val="0"/>
              </a:spcBef>
              <a:spcAft>
                <a:spcPts val="0"/>
              </a:spcAft>
              <a:defRPr/>
            </a:pPr>
            <a:r>
              <a:rPr kumimoji="0" lang="ja-JP" altLang="en-US" sz="1600" kern="0" dirty="0">
                <a:solidFill>
                  <a:schemeClr val="bg1"/>
                </a:solidFill>
                <a:latin typeface="UD Digi Kyokasho NK-R" panose="02020400000000000000" pitchFamily="18" charset="-128"/>
                <a:ea typeface="UD Digi Kyokasho NK-R" panose="02020400000000000000" pitchFamily="18" charset="-128"/>
              </a:rPr>
              <a:t>理事会</a:t>
            </a:r>
          </a:p>
        </p:txBody>
      </p:sp>
      <p:sp>
        <p:nvSpPr>
          <p:cNvPr id="12" name="テキスト ボックス 84">
            <a:extLst>
              <a:ext uri="{FF2B5EF4-FFF2-40B4-BE49-F238E27FC236}">
                <a16:creationId xmlns:a16="http://schemas.microsoft.com/office/drawing/2014/main" id="{EC3A0F90-09F3-463F-96D9-68F6200D7B83}"/>
              </a:ext>
            </a:extLst>
          </p:cNvPr>
          <p:cNvSpPr txBox="1">
            <a:spLocks noChangeArrowheads="1"/>
          </p:cNvSpPr>
          <p:nvPr/>
        </p:nvSpPr>
        <p:spPr bwMode="auto">
          <a:xfrm>
            <a:off x="5940001" y="6021000"/>
            <a:ext cx="2448000" cy="438150"/>
          </a:xfrm>
          <a:prstGeom prst="rect">
            <a:avLst/>
          </a:prstGeom>
          <a:ln>
            <a:solidFill>
              <a:schemeClr val="accent5"/>
            </a:solidFill>
            <a:headEnd/>
            <a:tailEnd/>
          </a:ln>
        </p:spPr>
        <p:style>
          <a:lnRef idx="2">
            <a:schemeClr val="accent1"/>
          </a:lnRef>
          <a:fillRef idx="1">
            <a:schemeClr val="lt1"/>
          </a:fillRef>
          <a:effectRef idx="0">
            <a:schemeClr val="accent1"/>
          </a:effectRef>
          <a:fontRef idx="minor">
            <a:schemeClr val="dk1"/>
          </a:fontRef>
        </p:style>
        <p:txBody>
          <a:bodyPr wrap="none"/>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0"/>
              </a:spcBef>
              <a:buClr>
                <a:schemeClr val="tx2"/>
              </a:buClr>
              <a:buSzPct val="70000"/>
              <a:buFont typeface="Wingdings" panose="05000000000000000000" pitchFamily="2" charset="2"/>
              <a:buNone/>
            </a:pPr>
            <a:r>
              <a:rPr lang="ja-JP" altLang="en-US" sz="1400" dirty="0">
                <a:latin typeface="UD Digi Kyokasho NK-R" panose="02020400000000000000" pitchFamily="18" charset="-128"/>
                <a:ea typeface="UD Digi Kyokasho NK-R" panose="02020400000000000000" pitchFamily="18" charset="-128"/>
              </a:rPr>
              <a:t>北東アジア</a:t>
            </a:r>
            <a:r>
              <a:rPr lang="en-US" altLang="ja-JP" sz="1400" dirty="0">
                <a:latin typeface="UD Digi Kyokasho NK-R" panose="02020400000000000000" pitchFamily="18" charset="-128"/>
                <a:ea typeface="UD Digi Kyokasho NK-R" panose="02020400000000000000" pitchFamily="18" charset="-128"/>
              </a:rPr>
              <a:t>OSS</a:t>
            </a:r>
            <a:r>
              <a:rPr lang="ja-JP" altLang="en-US" sz="1400" dirty="0">
                <a:latin typeface="UD Digi Kyokasho NK-R" panose="02020400000000000000" pitchFamily="18" charset="-128"/>
                <a:ea typeface="UD Digi Kyokasho NK-R" panose="02020400000000000000" pitchFamily="18" charset="-128"/>
              </a:rPr>
              <a:t>推進フォーラム</a:t>
            </a:r>
            <a:endParaRPr lang="en-US" altLang="ja-JP" sz="1400" dirty="0">
              <a:latin typeface="UD Digi Kyokasho NK-R" panose="02020400000000000000" pitchFamily="18" charset="-128"/>
              <a:ea typeface="UD Digi Kyokasho NK-R" panose="02020400000000000000" pitchFamily="18" charset="-128"/>
            </a:endParaRPr>
          </a:p>
          <a:p>
            <a:pPr algn="ctr" eaLnBrk="1" hangingPunct="1">
              <a:spcBef>
                <a:spcPct val="0"/>
              </a:spcBef>
              <a:buClr>
                <a:schemeClr val="tx2"/>
              </a:buClr>
              <a:buSzPct val="70000"/>
              <a:buFont typeface="Wingdings" panose="05000000000000000000" pitchFamily="2" charset="2"/>
              <a:buNone/>
            </a:pPr>
            <a:r>
              <a:rPr lang="ja-JP" altLang="en-US" sz="1100" dirty="0">
                <a:latin typeface="UD Digi Kyokasho NK-R" panose="02020400000000000000" pitchFamily="18" charset="-128"/>
                <a:ea typeface="UD Digi Kyokasho NK-R" panose="02020400000000000000" pitchFamily="18" charset="-128"/>
              </a:rPr>
              <a:t>　</a:t>
            </a:r>
            <a:r>
              <a:rPr lang="en-US" altLang="ja-JP" sz="1100" dirty="0">
                <a:latin typeface="UD Digi Kyokasho NK-R" panose="02020400000000000000" pitchFamily="18" charset="-128"/>
                <a:ea typeface="UD Digi Kyokasho NK-R" panose="02020400000000000000" pitchFamily="18" charset="-128"/>
              </a:rPr>
              <a:t>Innovation</a:t>
            </a:r>
            <a:r>
              <a:rPr lang="ja-JP" altLang="en-US" sz="1100" dirty="0">
                <a:latin typeface="UD Digi Kyokasho NK-R" panose="02020400000000000000" pitchFamily="18" charset="-128"/>
                <a:ea typeface="UD Digi Kyokasho NK-R" panose="02020400000000000000" pitchFamily="18" charset="-128"/>
              </a:rPr>
              <a:t> </a:t>
            </a:r>
            <a:r>
              <a:rPr lang="en-US" altLang="ja-JP" sz="1100" dirty="0">
                <a:latin typeface="UD Digi Kyokasho NK-R" panose="02020400000000000000" pitchFamily="18" charset="-128"/>
                <a:ea typeface="UD Digi Kyokasho NK-R" panose="02020400000000000000" pitchFamily="18" charset="-128"/>
              </a:rPr>
              <a:t>Steering</a:t>
            </a:r>
            <a:r>
              <a:rPr lang="ja-JP" altLang="en-US" sz="1100" dirty="0">
                <a:latin typeface="UD Digi Kyokasho NK-R" panose="02020400000000000000" pitchFamily="18" charset="-128"/>
                <a:ea typeface="UD Digi Kyokasho NK-R" panose="02020400000000000000" pitchFamily="18" charset="-128"/>
              </a:rPr>
              <a:t> </a:t>
            </a:r>
            <a:r>
              <a:rPr lang="en-US" altLang="ja-JP" sz="1100" dirty="0">
                <a:latin typeface="UD Digi Kyokasho NK-R" panose="02020400000000000000" pitchFamily="18" charset="-128"/>
                <a:ea typeface="UD Digi Kyokasho NK-R" panose="02020400000000000000" pitchFamily="18" charset="-128"/>
              </a:rPr>
              <a:t>Board</a:t>
            </a:r>
            <a:endParaRPr lang="ja-JP" altLang="en-US" sz="1100" dirty="0">
              <a:latin typeface="UD Digi Kyokasho NK-R" panose="02020400000000000000" pitchFamily="18" charset="-128"/>
              <a:ea typeface="UD Digi Kyokasho NK-R" panose="02020400000000000000" pitchFamily="18" charset="-128"/>
            </a:endParaRPr>
          </a:p>
        </p:txBody>
      </p:sp>
      <p:sp>
        <p:nvSpPr>
          <p:cNvPr id="13" name="テキスト ボックス 87">
            <a:extLst>
              <a:ext uri="{FF2B5EF4-FFF2-40B4-BE49-F238E27FC236}">
                <a16:creationId xmlns:a16="http://schemas.microsoft.com/office/drawing/2014/main" id="{1B63522C-25E6-4B7D-BFC8-ED96DC691D1D}"/>
              </a:ext>
            </a:extLst>
          </p:cNvPr>
          <p:cNvSpPr txBox="1">
            <a:spLocks noChangeArrowheads="1"/>
          </p:cNvSpPr>
          <p:nvPr/>
        </p:nvSpPr>
        <p:spPr bwMode="auto">
          <a:xfrm>
            <a:off x="7452001" y="5157000"/>
            <a:ext cx="1224000" cy="431800"/>
          </a:xfrm>
          <a:prstGeom prst="rect">
            <a:avLst/>
          </a:prstGeom>
          <a:ln>
            <a:solidFill>
              <a:schemeClr val="accent5"/>
            </a:solidFill>
            <a:headEnd/>
            <a:tailEnd/>
          </a:ln>
        </p:spPr>
        <p:style>
          <a:lnRef idx="2">
            <a:schemeClr val="accent1"/>
          </a:lnRef>
          <a:fillRef idx="1">
            <a:schemeClr val="lt1"/>
          </a:fillRef>
          <a:effectRef idx="0">
            <a:schemeClr val="accent1"/>
          </a:effectRef>
          <a:fontRef idx="minor">
            <a:schemeClr val="dk1"/>
          </a:fontRef>
        </p:style>
        <p:txBody>
          <a:bodyPr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0"/>
              </a:spcBef>
              <a:buClr>
                <a:schemeClr val="tx2"/>
              </a:buClr>
              <a:buSzPct val="70000"/>
              <a:buFont typeface="Wingdings" panose="05000000000000000000" pitchFamily="2" charset="2"/>
              <a:buNone/>
            </a:pPr>
            <a:r>
              <a:rPr lang="ja-JP" altLang="en-US" sz="1400" dirty="0">
                <a:latin typeface="UD Digi Kyokasho NK-R" panose="02020400000000000000" pitchFamily="18" charset="-128"/>
                <a:ea typeface="UD Digi Kyokasho NK-R" panose="02020400000000000000" pitchFamily="18" charset="-128"/>
              </a:rPr>
              <a:t>国内外の</a:t>
            </a:r>
            <a:endParaRPr lang="en-US" altLang="ja-JP" sz="1400" dirty="0">
              <a:latin typeface="UD Digi Kyokasho NK-R" panose="02020400000000000000" pitchFamily="18" charset="-128"/>
              <a:ea typeface="UD Digi Kyokasho NK-R" panose="02020400000000000000" pitchFamily="18" charset="-128"/>
            </a:endParaRPr>
          </a:p>
          <a:p>
            <a:pPr algn="ctr" eaLnBrk="1" hangingPunct="1">
              <a:spcBef>
                <a:spcPct val="0"/>
              </a:spcBef>
              <a:buClr>
                <a:schemeClr val="tx2"/>
              </a:buClr>
              <a:buSzPct val="70000"/>
              <a:buFont typeface="Wingdings" panose="05000000000000000000" pitchFamily="2" charset="2"/>
              <a:buNone/>
            </a:pPr>
            <a:r>
              <a:rPr lang="en-US" altLang="ja-JP" sz="1400" dirty="0">
                <a:latin typeface="UD Digi Kyokasho NK-R" panose="02020400000000000000" pitchFamily="18" charset="-128"/>
                <a:ea typeface="UD Digi Kyokasho NK-R" panose="02020400000000000000" pitchFamily="18" charset="-128"/>
              </a:rPr>
              <a:t>OSS</a:t>
            </a:r>
            <a:r>
              <a:rPr lang="ja-JP" altLang="en-US" sz="1400" dirty="0">
                <a:latin typeface="UD Digi Kyokasho NK-R" panose="02020400000000000000" pitchFamily="18" charset="-128"/>
                <a:ea typeface="UD Digi Kyokasho NK-R" panose="02020400000000000000" pitchFamily="18" charset="-128"/>
              </a:rPr>
              <a:t>関連団体</a:t>
            </a:r>
            <a:endParaRPr lang="en-US" altLang="ja-JP" sz="1400" dirty="0">
              <a:latin typeface="UD Digi Kyokasho NK-R" panose="02020400000000000000" pitchFamily="18" charset="-128"/>
              <a:ea typeface="UD Digi Kyokasho NK-R" panose="02020400000000000000" pitchFamily="18" charset="-128"/>
            </a:endParaRPr>
          </a:p>
        </p:txBody>
      </p:sp>
      <p:sp>
        <p:nvSpPr>
          <p:cNvPr id="14" name="Rectangle 32">
            <a:extLst>
              <a:ext uri="{FF2B5EF4-FFF2-40B4-BE49-F238E27FC236}">
                <a16:creationId xmlns:a16="http://schemas.microsoft.com/office/drawing/2014/main" id="{87B9F029-D611-471A-9AF2-512668BE2E76}"/>
              </a:ext>
            </a:extLst>
          </p:cNvPr>
          <p:cNvSpPr>
            <a:spLocks noChangeArrowheads="1"/>
          </p:cNvSpPr>
          <p:nvPr/>
        </p:nvSpPr>
        <p:spPr bwMode="auto">
          <a:xfrm>
            <a:off x="2556000" y="5013000"/>
            <a:ext cx="10795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eaLnBrk="1" hangingPunct="1">
              <a:spcBef>
                <a:spcPts val="0"/>
              </a:spcBef>
              <a:buClr>
                <a:schemeClr val="tx2"/>
              </a:buClr>
              <a:buSzPct val="70000"/>
              <a:buFont typeface="Wingdings" panose="05000000000000000000" pitchFamily="2" charset="2"/>
              <a:buNone/>
              <a:defRPr/>
            </a:pPr>
            <a:r>
              <a:rPr lang="ja-JP" altLang="en-US" sz="1100" dirty="0">
                <a:latin typeface="UD Digi Kyokasho NK-R" panose="02020400000000000000" pitchFamily="18" charset="-128"/>
                <a:ea typeface="UD Digi Kyokasho NK-R" panose="02020400000000000000" pitchFamily="18" charset="-128"/>
              </a:rPr>
              <a:t>鳥瞰図</a:t>
            </a:r>
            <a:endParaRPr lang="en-US" altLang="ja-JP" sz="1100" dirty="0">
              <a:latin typeface="UD Digi Kyokasho NK-R" panose="02020400000000000000" pitchFamily="18" charset="-128"/>
              <a:ea typeface="UD Digi Kyokasho NK-R" panose="02020400000000000000" pitchFamily="18" charset="-128"/>
            </a:endParaRPr>
          </a:p>
          <a:p>
            <a:pPr algn="ctr" eaLnBrk="1" hangingPunct="1">
              <a:spcBef>
                <a:spcPts val="0"/>
              </a:spcBef>
              <a:buClr>
                <a:schemeClr val="tx2"/>
              </a:buClr>
              <a:buSzPct val="70000"/>
              <a:buFont typeface="Wingdings" panose="05000000000000000000" pitchFamily="2" charset="2"/>
              <a:buNone/>
              <a:defRPr/>
            </a:pPr>
            <a:r>
              <a:rPr lang="en-US" altLang="ja-JP" sz="1100" dirty="0">
                <a:latin typeface="UD Digi Kyokasho NK-R" panose="02020400000000000000" pitchFamily="18" charset="-128"/>
                <a:ea typeface="UD Digi Kyokasho NK-R" panose="02020400000000000000" pitchFamily="18" charset="-128"/>
              </a:rPr>
              <a:t>WG</a:t>
            </a:r>
          </a:p>
        </p:txBody>
      </p:sp>
      <p:sp>
        <p:nvSpPr>
          <p:cNvPr id="15" name="Rectangle 125">
            <a:extLst>
              <a:ext uri="{FF2B5EF4-FFF2-40B4-BE49-F238E27FC236}">
                <a16:creationId xmlns:a16="http://schemas.microsoft.com/office/drawing/2014/main" id="{48CF8CF8-E3C0-48F1-8258-8C16713F984D}"/>
              </a:ext>
            </a:extLst>
          </p:cNvPr>
          <p:cNvSpPr>
            <a:spLocks noChangeArrowheads="1"/>
          </p:cNvSpPr>
          <p:nvPr/>
        </p:nvSpPr>
        <p:spPr bwMode="auto">
          <a:xfrm>
            <a:off x="3132000" y="3501000"/>
            <a:ext cx="1152000" cy="5048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eaLnBrk="1" hangingPunct="1">
              <a:spcBef>
                <a:spcPct val="20000"/>
              </a:spcBef>
              <a:buClr>
                <a:schemeClr val="tx2"/>
              </a:buClr>
              <a:buSzPct val="70000"/>
              <a:buFont typeface="Wingdings" panose="05000000000000000000" pitchFamily="2" charset="2"/>
              <a:buNone/>
              <a:defRPr/>
            </a:pPr>
            <a:r>
              <a:rPr lang="ja-JP" altLang="en-US" sz="1400" dirty="0">
                <a:latin typeface="UD Digi Kyokasho NK-R" panose="02020400000000000000" pitchFamily="18" charset="-128"/>
                <a:ea typeface="UD Digi Kyokasho NK-R" panose="02020400000000000000" pitchFamily="18" charset="-128"/>
              </a:rPr>
              <a:t>技術</a:t>
            </a:r>
            <a:r>
              <a:rPr lang="ja-JP" altLang="en-GB" sz="1400" dirty="0">
                <a:latin typeface="UD Digi Kyokasho NK-R" panose="02020400000000000000" pitchFamily="18" charset="-128"/>
                <a:ea typeface="UD Digi Kyokasho NK-R" panose="02020400000000000000" pitchFamily="18" charset="-128"/>
              </a:rPr>
              <a:t>部会</a:t>
            </a:r>
            <a:endParaRPr lang="en-GB" altLang="ja-JP" sz="1400" dirty="0">
              <a:latin typeface="UD Digi Kyokasho NK-R" panose="02020400000000000000" pitchFamily="18" charset="-128"/>
              <a:ea typeface="UD Digi Kyokasho NK-R" panose="02020400000000000000" pitchFamily="18" charset="-128"/>
            </a:endParaRPr>
          </a:p>
        </p:txBody>
      </p:sp>
      <p:sp>
        <p:nvSpPr>
          <p:cNvPr id="16" name="Text Box 93">
            <a:extLst>
              <a:ext uri="{FF2B5EF4-FFF2-40B4-BE49-F238E27FC236}">
                <a16:creationId xmlns:a16="http://schemas.microsoft.com/office/drawing/2014/main" id="{CDAA2E61-4D43-4493-9646-9C87A9E3DAD8}"/>
              </a:ext>
            </a:extLst>
          </p:cNvPr>
          <p:cNvSpPr txBox="1">
            <a:spLocks noChangeArrowheads="1"/>
          </p:cNvSpPr>
          <p:nvPr/>
        </p:nvSpPr>
        <p:spPr bwMode="auto">
          <a:xfrm>
            <a:off x="3132000" y="4653000"/>
            <a:ext cx="10096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chemeClr val="tx1"/>
                </a:solidFill>
                <a:latin typeface="ＭＳ Ｐゴシック" pitchFamily="50" charset="-128"/>
                <a:ea typeface="ＭＳ Ｐゴシック" pitchFamily="50" charset="-128"/>
              </a:defRPr>
            </a:lvl1pPr>
            <a:lvl2pPr marL="742950" indent="-285750" eaLnBrk="0" hangingPunct="0">
              <a:defRPr kumimoji="1" sz="1200" b="1">
                <a:solidFill>
                  <a:schemeClr val="tx1"/>
                </a:solidFill>
                <a:latin typeface="ＭＳ Ｐゴシック" pitchFamily="50" charset="-128"/>
                <a:ea typeface="ＭＳ Ｐゴシック" pitchFamily="50" charset="-128"/>
              </a:defRPr>
            </a:lvl2pPr>
            <a:lvl3pPr marL="1143000" indent="-228600" eaLnBrk="0" hangingPunct="0">
              <a:defRPr kumimoji="1" sz="1200" b="1">
                <a:solidFill>
                  <a:schemeClr val="tx1"/>
                </a:solidFill>
                <a:latin typeface="ＭＳ Ｐゴシック" pitchFamily="50" charset="-128"/>
                <a:ea typeface="ＭＳ Ｐゴシック" pitchFamily="50" charset="-128"/>
              </a:defRPr>
            </a:lvl3pPr>
            <a:lvl4pPr marL="1600200" indent="-228600" eaLnBrk="0" hangingPunct="0">
              <a:defRPr kumimoji="1" sz="1200" b="1">
                <a:solidFill>
                  <a:schemeClr val="tx1"/>
                </a:solidFill>
                <a:latin typeface="ＭＳ Ｐゴシック" pitchFamily="50" charset="-128"/>
                <a:ea typeface="ＭＳ Ｐゴシック" pitchFamily="50" charset="-128"/>
              </a:defRPr>
            </a:lvl4pPr>
            <a:lvl5pPr marL="2057400" indent="-228600" eaLnBrk="0" hangingPunct="0">
              <a:defRPr kumimoji="1" sz="1200" b="1">
                <a:solidFill>
                  <a:schemeClr val="tx1"/>
                </a:solidFill>
                <a:latin typeface="ＭＳ Ｐゴシック" pitchFamily="50" charset="-128"/>
                <a:ea typeface="ＭＳ Ｐゴシック" pitchFamily="50" charset="-128"/>
              </a:defRPr>
            </a:lvl5pPr>
            <a:lvl6pPr marL="25146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6pPr>
            <a:lvl7pPr marL="29718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7pPr>
            <a:lvl8pPr marL="34290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8pPr>
            <a:lvl9pPr marL="38862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9pPr>
          </a:lstStyle>
          <a:p>
            <a:pPr eaLnBrk="1" fontAlgn="auto" hangingPunct="1">
              <a:spcBef>
                <a:spcPts val="0"/>
              </a:spcBef>
              <a:spcAft>
                <a:spcPts val="0"/>
              </a:spcAft>
              <a:defRPr/>
            </a:pPr>
            <a:r>
              <a:rPr lang="ja-JP" altLang="en-US" sz="800" b="0" kern="0" dirty="0">
                <a:solidFill>
                  <a:prstClr val="black"/>
                </a:solidFill>
                <a:latin typeface="UD Digi Kyokasho NK-R" panose="02020400000000000000" pitchFamily="18" charset="-128"/>
                <a:ea typeface="UD Digi Kyokasho NK-R" panose="02020400000000000000" pitchFamily="18" charset="-128"/>
              </a:rPr>
              <a:t>主査</a:t>
            </a:r>
            <a:r>
              <a:rPr lang="en-US" altLang="ja-JP" sz="800" b="0" kern="0" dirty="0">
                <a:solidFill>
                  <a:prstClr val="black"/>
                </a:solidFill>
                <a:latin typeface="UD Digi Kyokasho NK-R" panose="02020400000000000000" pitchFamily="18" charset="-128"/>
                <a:ea typeface="UD Digi Kyokasho NK-R" panose="02020400000000000000" pitchFamily="18" charset="-128"/>
              </a:rPr>
              <a:t>:</a:t>
            </a:r>
          </a:p>
          <a:p>
            <a:pPr eaLnBrk="1" fontAlgn="auto" hangingPunct="1">
              <a:spcBef>
                <a:spcPts val="0"/>
              </a:spcBef>
              <a:spcAft>
                <a:spcPts val="0"/>
              </a:spcAft>
              <a:defRPr/>
            </a:pPr>
            <a:r>
              <a:rPr lang="ja-JP" altLang="en-US" sz="800" b="0" kern="0" dirty="0">
                <a:solidFill>
                  <a:prstClr val="black"/>
                </a:solidFill>
                <a:latin typeface="UD Digi Kyokasho NK-R" panose="02020400000000000000" pitchFamily="18" charset="-128"/>
                <a:ea typeface="UD Digi Kyokasho NK-R" panose="02020400000000000000" pitchFamily="18" charset="-128"/>
              </a:rPr>
              <a:t>　佐藤（</a:t>
            </a:r>
            <a:r>
              <a:rPr lang="en-US" altLang="ja-JP" sz="800" b="0" kern="0" dirty="0">
                <a:solidFill>
                  <a:prstClr val="black"/>
                </a:solidFill>
                <a:latin typeface="UD Digi Kyokasho NK-R" panose="02020400000000000000" pitchFamily="18" charset="-128"/>
                <a:ea typeface="UD Digi Kyokasho NK-R" panose="02020400000000000000" pitchFamily="18" charset="-128"/>
              </a:rPr>
              <a:t>NES</a:t>
            </a:r>
            <a:r>
              <a:rPr lang="ja-JP" altLang="en-US" sz="800" b="0" kern="0" dirty="0">
                <a:solidFill>
                  <a:prstClr val="black"/>
                </a:solidFill>
                <a:latin typeface="UD Digi Kyokasho NK-R" panose="02020400000000000000" pitchFamily="18" charset="-128"/>
                <a:ea typeface="UD Digi Kyokasho NK-R" panose="02020400000000000000" pitchFamily="18" charset="-128"/>
              </a:rPr>
              <a:t>）</a:t>
            </a:r>
          </a:p>
        </p:txBody>
      </p:sp>
      <p:sp>
        <p:nvSpPr>
          <p:cNvPr id="17" name="Text Box 127">
            <a:extLst>
              <a:ext uri="{FF2B5EF4-FFF2-40B4-BE49-F238E27FC236}">
                <a16:creationId xmlns:a16="http://schemas.microsoft.com/office/drawing/2014/main" id="{57F82110-5A63-4800-9460-D328372BA1EA}"/>
              </a:ext>
            </a:extLst>
          </p:cNvPr>
          <p:cNvSpPr txBox="1">
            <a:spLocks noChangeArrowheads="1"/>
          </p:cNvSpPr>
          <p:nvPr/>
        </p:nvSpPr>
        <p:spPr bwMode="auto">
          <a:xfrm>
            <a:off x="3708000" y="3141663"/>
            <a:ext cx="8207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chemeClr val="tx1"/>
                </a:solidFill>
                <a:latin typeface="ＭＳ Ｐゴシック" pitchFamily="50" charset="-128"/>
                <a:ea typeface="ＭＳ Ｐゴシック" pitchFamily="50" charset="-128"/>
              </a:defRPr>
            </a:lvl1pPr>
            <a:lvl2pPr marL="742950" indent="-285750" eaLnBrk="0" hangingPunct="0">
              <a:defRPr kumimoji="1" sz="1200" b="1">
                <a:solidFill>
                  <a:schemeClr val="tx1"/>
                </a:solidFill>
                <a:latin typeface="ＭＳ Ｐゴシック" pitchFamily="50" charset="-128"/>
                <a:ea typeface="ＭＳ Ｐゴシック" pitchFamily="50" charset="-128"/>
              </a:defRPr>
            </a:lvl2pPr>
            <a:lvl3pPr marL="1143000" indent="-228600" eaLnBrk="0" hangingPunct="0">
              <a:defRPr kumimoji="1" sz="1200" b="1">
                <a:solidFill>
                  <a:schemeClr val="tx1"/>
                </a:solidFill>
                <a:latin typeface="ＭＳ Ｐゴシック" pitchFamily="50" charset="-128"/>
                <a:ea typeface="ＭＳ Ｐゴシック" pitchFamily="50" charset="-128"/>
              </a:defRPr>
            </a:lvl3pPr>
            <a:lvl4pPr marL="1600200" indent="-228600" eaLnBrk="0" hangingPunct="0">
              <a:defRPr kumimoji="1" sz="1200" b="1">
                <a:solidFill>
                  <a:schemeClr val="tx1"/>
                </a:solidFill>
                <a:latin typeface="ＭＳ Ｐゴシック" pitchFamily="50" charset="-128"/>
                <a:ea typeface="ＭＳ Ｐゴシック" pitchFamily="50" charset="-128"/>
              </a:defRPr>
            </a:lvl4pPr>
            <a:lvl5pPr marL="2057400" indent="-228600" eaLnBrk="0" hangingPunct="0">
              <a:defRPr kumimoji="1" sz="1200" b="1">
                <a:solidFill>
                  <a:schemeClr val="tx1"/>
                </a:solidFill>
                <a:latin typeface="ＭＳ Ｐゴシック" pitchFamily="50" charset="-128"/>
                <a:ea typeface="ＭＳ Ｐゴシック" pitchFamily="50" charset="-128"/>
              </a:defRPr>
            </a:lvl5pPr>
            <a:lvl6pPr marL="25146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6pPr>
            <a:lvl7pPr marL="29718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7pPr>
            <a:lvl8pPr marL="34290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8pPr>
            <a:lvl9pPr marL="38862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9pPr>
          </a:lstStyle>
          <a:p>
            <a:pPr eaLnBrk="1" fontAlgn="auto" hangingPunct="1">
              <a:spcBef>
                <a:spcPts val="0"/>
              </a:spcBef>
              <a:spcAft>
                <a:spcPts val="0"/>
              </a:spcAft>
              <a:defRPr/>
            </a:pPr>
            <a:r>
              <a:rPr lang="ja-JP" altLang="en-US" sz="800" b="0" kern="0" dirty="0">
                <a:solidFill>
                  <a:prstClr val="black"/>
                </a:solidFill>
                <a:latin typeface="UD Digi Kyokasho NK-R" panose="02020400000000000000" pitchFamily="18" charset="-128"/>
                <a:ea typeface="UD Digi Kyokasho NK-R" panose="02020400000000000000" pitchFamily="18" charset="-128"/>
              </a:rPr>
              <a:t>部会長</a:t>
            </a:r>
            <a:r>
              <a:rPr lang="en-US" altLang="ja-JP" sz="800" b="0" kern="0" dirty="0">
                <a:solidFill>
                  <a:prstClr val="black"/>
                </a:solidFill>
                <a:latin typeface="UD Digi Kyokasho NK-R" panose="02020400000000000000" pitchFamily="18" charset="-128"/>
                <a:ea typeface="UD Digi Kyokasho NK-R" panose="02020400000000000000" pitchFamily="18" charset="-128"/>
              </a:rPr>
              <a:t>:</a:t>
            </a:r>
          </a:p>
          <a:p>
            <a:pPr eaLnBrk="1" fontAlgn="auto" hangingPunct="1">
              <a:spcBef>
                <a:spcPts val="0"/>
              </a:spcBef>
              <a:spcAft>
                <a:spcPts val="0"/>
              </a:spcAft>
              <a:defRPr/>
            </a:pPr>
            <a:r>
              <a:rPr lang="ja-JP" altLang="en-US" sz="800" b="0" kern="0" dirty="0">
                <a:solidFill>
                  <a:prstClr val="black"/>
                </a:solidFill>
                <a:latin typeface="UD Digi Kyokasho NK-R" panose="02020400000000000000" pitchFamily="18" charset="-128"/>
                <a:ea typeface="UD Digi Kyokasho NK-R" panose="02020400000000000000" pitchFamily="18" charset="-128"/>
              </a:rPr>
              <a:t>　菅沼（</a:t>
            </a:r>
            <a:r>
              <a:rPr lang="en-US" altLang="ja-JP" sz="800" b="0" kern="0" dirty="0">
                <a:solidFill>
                  <a:prstClr val="black"/>
                </a:solidFill>
                <a:latin typeface="UD Digi Kyokasho NK-R" panose="02020400000000000000" pitchFamily="18" charset="-128"/>
                <a:ea typeface="UD Digi Kyokasho NK-R" panose="02020400000000000000" pitchFamily="18" charset="-128"/>
              </a:rPr>
              <a:t>NEC</a:t>
            </a:r>
            <a:r>
              <a:rPr lang="ja-JP" altLang="en-US" sz="800" b="0" kern="0" dirty="0">
                <a:solidFill>
                  <a:prstClr val="black"/>
                </a:solidFill>
                <a:latin typeface="UD Digi Kyokasho NK-R" panose="02020400000000000000" pitchFamily="18" charset="-128"/>
                <a:ea typeface="UD Digi Kyokasho NK-R" panose="02020400000000000000" pitchFamily="18" charset="-128"/>
              </a:rPr>
              <a:t>）</a:t>
            </a:r>
            <a:endParaRPr lang="en-US" altLang="ja-JP" sz="800" b="0" kern="0" dirty="0">
              <a:solidFill>
                <a:prstClr val="black"/>
              </a:solidFill>
              <a:latin typeface="UD Digi Kyokasho NK-R" panose="02020400000000000000" pitchFamily="18" charset="-128"/>
              <a:ea typeface="UD Digi Kyokasho NK-R" panose="02020400000000000000" pitchFamily="18" charset="-128"/>
            </a:endParaRPr>
          </a:p>
        </p:txBody>
      </p:sp>
      <p:sp>
        <p:nvSpPr>
          <p:cNvPr id="18" name="Rectangle 32">
            <a:extLst>
              <a:ext uri="{FF2B5EF4-FFF2-40B4-BE49-F238E27FC236}">
                <a16:creationId xmlns:a16="http://schemas.microsoft.com/office/drawing/2014/main" id="{3BD7CD1E-82B5-4317-AEFA-027DDA391ECB}"/>
              </a:ext>
            </a:extLst>
          </p:cNvPr>
          <p:cNvSpPr>
            <a:spLocks noChangeArrowheads="1"/>
          </p:cNvSpPr>
          <p:nvPr/>
        </p:nvSpPr>
        <p:spPr bwMode="auto">
          <a:xfrm>
            <a:off x="6588000" y="3500175"/>
            <a:ext cx="1152000" cy="5048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kumimoji="0" lang="ja-JP" altLang="en-US" sz="1400" kern="0" dirty="0">
                <a:solidFill>
                  <a:prstClr val="black"/>
                </a:solidFill>
                <a:latin typeface="UD Digi Kyokasho NK-R" panose="02020400000000000000" pitchFamily="18" charset="-128"/>
                <a:ea typeface="UD Digi Kyokasho NK-R" panose="02020400000000000000" pitchFamily="18" charset="-128"/>
              </a:rPr>
              <a:t>グローバル部会</a:t>
            </a:r>
            <a:endParaRPr kumimoji="0" lang="ja-JP" altLang="en-GB" sz="1400" kern="0" dirty="0">
              <a:solidFill>
                <a:prstClr val="black"/>
              </a:solidFill>
              <a:latin typeface="UD Digi Kyokasho NK-R" panose="02020400000000000000" pitchFamily="18" charset="-128"/>
              <a:ea typeface="UD Digi Kyokasho NK-R" panose="02020400000000000000" pitchFamily="18" charset="-128"/>
            </a:endParaRPr>
          </a:p>
        </p:txBody>
      </p:sp>
      <p:sp>
        <p:nvSpPr>
          <p:cNvPr id="19" name="Text Box 93">
            <a:extLst>
              <a:ext uri="{FF2B5EF4-FFF2-40B4-BE49-F238E27FC236}">
                <a16:creationId xmlns:a16="http://schemas.microsoft.com/office/drawing/2014/main" id="{59506674-7E07-48A9-8B51-D69AB3CEB1AB}"/>
              </a:ext>
            </a:extLst>
          </p:cNvPr>
          <p:cNvSpPr txBox="1">
            <a:spLocks noChangeArrowheads="1"/>
          </p:cNvSpPr>
          <p:nvPr/>
        </p:nvSpPr>
        <p:spPr bwMode="auto">
          <a:xfrm>
            <a:off x="7164000" y="3162446"/>
            <a:ext cx="8461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buClr>
                <a:schemeClr val="tx2"/>
              </a:buClr>
              <a:buSzPct val="70000"/>
              <a:buFont typeface="Wingdings" panose="05000000000000000000" pitchFamily="2" charset="2"/>
              <a:buNone/>
            </a:pPr>
            <a:r>
              <a:rPr lang="ja-JP" altLang="en-US" sz="800" dirty="0">
                <a:latin typeface="UD Digi Kyokasho NK-R" panose="02020400000000000000" pitchFamily="18" charset="-128"/>
                <a:ea typeface="UD Digi Kyokasho NK-R" panose="02020400000000000000" pitchFamily="18" charset="-128"/>
              </a:rPr>
              <a:t>部会長</a:t>
            </a:r>
            <a:r>
              <a:rPr lang="en-US" altLang="ja-JP" sz="800" dirty="0">
                <a:latin typeface="UD Digi Kyokasho NK-R" panose="02020400000000000000" pitchFamily="18" charset="-128"/>
                <a:ea typeface="UD Digi Kyokasho NK-R" panose="02020400000000000000" pitchFamily="18" charset="-128"/>
              </a:rPr>
              <a:t>:</a:t>
            </a:r>
            <a:br>
              <a:rPr lang="en-US" altLang="ja-JP" sz="800" dirty="0">
                <a:latin typeface="UD Digi Kyokasho NK-R" panose="02020400000000000000" pitchFamily="18" charset="-128"/>
                <a:ea typeface="UD Digi Kyokasho NK-R" panose="02020400000000000000" pitchFamily="18" charset="-128"/>
              </a:rPr>
            </a:br>
            <a:r>
              <a:rPr lang="ja-JP" altLang="en-US" sz="800" dirty="0">
                <a:latin typeface="UD Digi Kyokasho NK-R" panose="02020400000000000000" pitchFamily="18" charset="-128"/>
                <a:ea typeface="UD Digi Kyokasho NK-R" panose="02020400000000000000" pitchFamily="18" charset="-128"/>
              </a:rPr>
              <a:t>　大木（</a:t>
            </a:r>
            <a:r>
              <a:rPr lang="en-US" altLang="ja-JP" sz="800" dirty="0">
                <a:latin typeface="UD Digi Kyokasho NK-R" panose="02020400000000000000" pitchFamily="18" charset="-128"/>
                <a:ea typeface="UD Digi Kyokasho NK-R" panose="02020400000000000000" pitchFamily="18" charset="-128"/>
              </a:rPr>
              <a:t>NEC</a:t>
            </a:r>
            <a:r>
              <a:rPr lang="ja-JP" altLang="en-US" sz="800" dirty="0">
                <a:latin typeface="UD Digi Kyokasho NK-R" panose="02020400000000000000" pitchFamily="18" charset="-128"/>
                <a:ea typeface="UD Digi Kyokasho NK-R" panose="02020400000000000000" pitchFamily="18" charset="-128"/>
              </a:rPr>
              <a:t>）</a:t>
            </a:r>
          </a:p>
        </p:txBody>
      </p:sp>
      <p:sp>
        <p:nvSpPr>
          <p:cNvPr id="20" name="Rectangle 32">
            <a:extLst>
              <a:ext uri="{FF2B5EF4-FFF2-40B4-BE49-F238E27FC236}">
                <a16:creationId xmlns:a16="http://schemas.microsoft.com/office/drawing/2014/main" id="{8DC82302-AA68-47DF-BBD6-B81A7A867BC0}"/>
              </a:ext>
            </a:extLst>
          </p:cNvPr>
          <p:cNvSpPr>
            <a:spLocks noChangeArrowheads="1"/>
          </p:cNvSpPr>
          <p:nvPr/>
        </p:nvSpPr>
        <p:spPr bwMode="auto">
          <a:xfrm>
            <a:off x="4860000" y="3501000"/>
            <a:ext cx="1152525" cy="5048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eaLnBrk="1" hangingPunct="1">
              <a:spcBef>
                <a:spcPct val="20000"/>
              </a:spcBef>
              <a:buClr>
                <a:schemeClr val="tx2"/>
              </a:buClr>
              <a:buSzPct val="70000"/>
              <a:buFont typeface="Wingdings" panose="05000000000000000000" pitchFamily="2" charset="2"/>
              <a:buNone/>
              <a:defRPr/>
            </a:pPr>
            <a:r>
              <a:rPr lang="ja-JP" altLang="en-US" sz="1100" dirty="0">
                <a:latin typeface="UD Digi Kyokasho NK-R" panose="02020400000000000000" pitchFamily="18" charset="-128"/>
                <a:ea typeface="UD Digi Kyokasho NK-R" panose="02020400000000000000" pitchFamily="18" charset="-128"/>
              </a:rPr>
              <a:t>ビジネス</a:t>
            </a:r>
            <a:br>
              <a:rPr lang="en-US" altLang="ja-JP" sz="1100" dirty="0">
                <a:latin typeface="UD Digi Kyokasho NK-R" panose="02020400000000000000" pitchFamily="18" charset="-128"/>
                <a:ea typeface="UD Digi Kyokasho NK-R" panose="02020400000000000000" pitchFamily="18" charset="-128"/>
              </a:rPr>
            </a:br>
            <a:r>
              <a:rPr lang="ja-JP" altLang="en-US" sz="1100" dirty="0">
                <a:latin typeface="UD Digi Kyokasho NK-R" panose="02020400000000000000" pitchFamily="18" charset="-128"/>
                <a:ea typeface="UD Digi Kyokasho NK-R" panose="02020400000000000000" pitchFamily="18" charset="-128"/>
              </a:rPr>
              <a:t>リレーション</a:t>
            </a:r>
            <a:r>
              <a:rPr lang="ja-JP" altLang="en-GB" sz="1100" dirty="0">
                <a:latin typeface="UD Digi Kyokasho NK-R" panose="02020400000000000000" pitchFamily="18" charset="-128"/>
                <a:ea typeface="UD Digi Kyokasho NK-R" panose="02020400000000000000" pitchFamily="18" charset="-128"/>
              </a:rPr>
              <a:t>部会</a:t>
            </a:r>
            <a:endParaRPr lang="en-US" altLang="ja-JP" sz="1100" dirty="0">
              <a:latin typeface="UD Digi Kyokasho NK-R" panose="02020400000000000000" pitchFamily="18" charset="-128"/>
              <a:ea typeface="UD Digi Kyokasho NK-R" panose="02020400000000000000" pitchFamily="18" charset="-128"/>
            </a:endParaRPr>
          </a:p>
        </p:txBody>
      </p:sp>
      <p:sp>
        <p:nvSpPr>
          <p:cNvPr id="21" name="Text Box 93">
            <a:extLst>
              <a:ext uri="{FF2B5EF4-FFF2-40B4-BE49-F238E27FC236}">
                <a16:creationId xmlns:a16="http://schemas.microsoft.com/office/drawing/2014/main" id="{DD2DB2AC-EEB4-44C4-9E13-26CDDE3DB7CD}"/>
              </a:ext>
            </a:extLst>
          </p:cNvPr>
          <p:cNvSpPr txBox="1">
            <a:spLocks noChangeArrowheads="1"/>
          </p:cNvSpPr>
          <p:nvPr/>
        </p:nvSpPr>
        <p:spPr bwMode="auto">
          <a:xfrm>
            <a:off x="5436000" y="3162300"/>
            <a:ext cx="1009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chemeClr val="tx1"/>
                </a:solidFill>
                <a:latin typeface="ＭＳ Ｐゴシック" pitchFamily="50" charset="-128"/>
                <a:ea typeface="ＭＳ Ｐゴシック" pitchFamily="50" charset="-128"/>
              </a:defRPr>
            </a:lvl1pPr>
            <a:lvl2pPr marL="742950" indent="-285750" eaLnBrk="0" hangingPunct="0">
              <a:defRPr kumimoji="1" sz="1200" b="1">
                <a:solidFill>
                  <a:schemeClr val="tx1"/>
                </a:solidFill>
                <a:latin typeface="ＭＳ Ｐゴシック" pitchFamily="50" charset="-128"/>
                <a:ea typeface="ＭＳ Ｐゴシック" pitchFamily="50" charset="-128"/>
              </a:defRPr>
            </a:lvl2pPr>
            <a:lvl3pPr marL="1143000" indent="-228600" eaLnBrk="0" hangingPunct="0">
              <a:defRPr kumimoji="1" sz="1200" b="1">
                <a:solidFill>
                  <a:schemeClr val="tx1"/>
                </a:solidFill>
                <a:latin typeface="ＭＳ Ｐゴシック" pitchFamily="50" charset="-128"/>
                <a:ea typeface="ＭＳ Ｐゴシック" pitchFamily="50" charset="-128"/>
              </a:defRPr>
            </a:lvl3pPr>
            <a:lvl4pPr marL="1600200" indent="-228600" eaLnBrk="0" hangingPunct="0">
              <a:defRPr kumimoji="1" sz="1200" b="1">
                <a:solidFill>
                  <a:schemeClr val="tx1"/>
                </a:solidFill>
                <a:latin typeface="ＭＳ Ｐゴシック" pitchFamily="50" charset="-128"/>
                <a:ea typeface="ＭＳ Ｐゴシック" pitchFamily="50" charset="-128"/>
              </a:defRPr>
            </a:lvl4pPr>
            <a:lvl5pPr marL="2057400" indent="-228600" eaLnBrk="0" hangingPunct="0">
              <a:defRPr kumimoji="1" sz="1200" b="1">
                <a:solidFill>
                  <a:schemeClr val="tx1"/>
                </a:solidFill>
                <a:latin typeface="ＭＳ Ｐゴシック" pitchFamily="50" charset="-128"/>
                <a:ea typeface="ＭＳ Ｐゴシック" pitchFamily="50" charset="-128"/>
              </a:defRPr>
            </a:lvl5pPr>
            <a:lvl6pPr marL="25146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6pPr>
            <a:lvl7pPr marL="29718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7pPr>
            <a:lvl8pPr marL="34290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8pPr>
            <a:lvl9pPr marL="38862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9pPr>
          </a:lstStyle>
          <a:p>
            <a:pPr eaLnBrk="1" fontAlgn="auto" hangingPunct="1">
              <a:spcBef>
                <a:spcPts val="0"/>
              </a:spcBef>
              <a:spcAft>
                <a:spcPts val="0"/>
              </a:spcAft>
              <a:defRPr/>
            </a:pPr>
            <a:r>
              <a:rPr lang="ja-JP" altLang="en-US" sz="800" b="0" kern="0" dirty="0">
                <a:solidFill>
                  <a:prstClr val="black"/>
                </a:solidFill>
                <a:latin typeface="UD Digi Kyokasho NK-R" panose="02020400000000000000" pitchFamily="18" charset="-128"/>
                <a:ea typeface="UD Digi Kyokasho NK-R" panose="02020400000000000000" pitchFamily="18" charset="-128"/>
              </a:rPr>
              <a:t>部会長</a:t>
            </a:r>
            <a:r>
              <a:rPr lang="en-US" altLang="ja-JP" sz="800" b="0" kern="0" dirty="0">
                <a:solidFill>
                  <a:prstClr val="black"/>
                </a:solidFill>
                <a:latin typeface="UD Digi Kyokasho NK-R" panose="02020400000000000000" pitchFamily="18" charset="-128"/>
                <a:ea typeface="UD Digi Kyokasho NK-R" panose="02020400000000000000" pitchFamily="18" charset="-128"/>
              </a:rPr>
              <a:t>:</a:t>
            </a:r>
          </a:p>
          <a:p>
            <a:pPr eaLnBrk="1" fontAlgn="auto" hangingPunct="1">
              <a:spcBef>
                <a:spcPts val="0"/>
              </a:spcBef>
              <a:spcAft>
                <a:spcPts val="0"/>
              </a:spcAft>
              <a:defRPr/>
            </a:pPr>
            <a:r>
              <a:rPr lang="ja-JP" altLang="en-US" sz="800" b="0" kern="0" dirty="0">
                <a:solidFill>
                  <a:prstClr val="black"/>
                </a:solidFill>
                <a:latin typeface="UD Digi Kyokasho NK-R" panose="02020400000000000000" pitchFamily="18" charset="-128"/>
                <a:ea typeface="UD Digi Kyokasho NK-R" panose="02020400000000000000" pitchFamily="18" charset="-128"/>
              </a:rPr>
              <a:t>　河合（日立）</a:t>
            </a:r>
          </a:p>
        </p:txBody>
      </p:sp>
      <p:sp>
        <p:nvSpPr>
          <p:cNvPr id="26" name="Rectangle 32">
            <a:extLst>
              <a:ext uri="{FF2B5EF4-FFF2-40B4-BE49-F238E27FC236}">
                <a16:creationId xmlns:a16="http://schemas.microsoft.com/office/drawing/2014/main" id="{0DB7DC0A-7E0C-4891-8A4E-C65991311632}"/>
              </a:ext>
            </a:extLst>
          </p:cNvPr>
          <p:cNvSpPr>
            <a:spLocks noChangeArrowheads="1"/>
          </p:cNvSpPr>
          <p:nvPr/>
        </p:nvSpPr>
        <p:spPr bwMode="auto">
          <a:xfrm>
            <a:off x="3779912" y="5013325"/>
            <a:ext cx="10795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72000" rIns="72000" anchor="ctr"/>
          <a:lstStyle/>
          <a:p>
            <a:pPr algn="ctr" eaLnBrk="1" hangingPunct="1">
              <a:spcBef>
                <a:spcPts val="0"/>
              </a:spcBef>
              <a:buClr>
                <a:schemeClr val="tx2"/>
              </a:buClr>
              <a:buSzPct val="70000"/>
              <a:buFont typeface="Wingdings" panose="05000000000000000000" pitchFamily="2" charset="2"/>
              <a:buNone/>
              <a:defRPr/>
            </a:pPr>
            <a:r>
              <a:rPr lang="ja-JP" altLang="en-US" sz="1100" dirty="0">
                <a:latin typeface="UD Digi Kyokasho NK-R" panose="02020400000000000000" pitchFamily="18" charset="-128"/>
                <a:ea typeface="UD Digi Kyokasho NK-R" panose="02020400000000000000" pitchFamily="18" charset="-128"/>
              </a:rPr>
              <a:t>アプリケーション</a:t>
            </a:r>
            <a:endParaRPr lang="en-US" altLang="ja-JP" sz="1100" dirty="0">
              <a:latin typeface="UD Digi Kyokasho NK-R" panose="02020400000000000000" pitchFamily="18" charset="-128"/>
              <a:ea typeface="UD Digi Kyokasho NK-R" panose="02020400000000000000" pitchFamily="18" charset="-128"/>
            </a:endParaRPr>
          </a:p>
          <a:p>
            <a:pPr algn="ctr" eaLnBrk="1" hangingPunct="1">
              <a:spcBef>
                <a:spcPts val="0"/>
              </a:spcBef>
              <a:buClr>
                <a:schemeClr val="tx2"/>
              </a:buClr>
              <a:buSzPct val="70000"/>
              <a:buFont typeface="Wingdings" panose="05000000000000000000" pitchFamily="2" charset="2"/>
              <a:buNone/>
              <a:defRPr/>
            </a:pPr>
            <a:r>
              <a:rPr lang="en-US" altLang="ja-JP" sz="1100" dirty="0">
                <a:latin typeface="UD Digi Kyokasho NK-R" panose="02020400000000000000" pitchFamily="18" charset="-128"/>
                <a:ea typeface="UD Digi Kyokasho NK-R" panose="02020400000000000000" pitchFamily="18" charset="-128"/>
              </a:rPr>
              <a:t>WG</a:t>
            </a:r>
          </a:p>
        </p:txBody>
      </p:sp>
      <p:sp>
        <p:nvSpPr>
          <p:cNvPr id="27" name="Text Box 93">
            <a:extLst>
              <a:ext uri="{FF2B5EF4-FFF2-40B4-BE49-F238E27FC236}">
                <a16:creationId xmlns:a16="http://schemas.microsoft.com/office/drawing/2014/main" id="{732A1F84-6846-4A0A-8498-53A06C90B129}"/>
              </a:ext>
            </a:extLst>
          </p:cNvPr>
          <p:cNvSpPr txBox="1">
            <a:spLocks noChangeArrowheads="1"/>
          </p:cNvSpPr>
          <p:nvPr/>
        </p:nvSpPr>
        <p:spPr bwMode="auto">
          <a:xfrm>
            <a:off x="4356500" y="4653000"/>
            <a:ext cx="1079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chemeClr val="tx1"/>
                </a:solidFill>
                <a:latin typeface="ＭＳ Ｐゴシック" pitchFamily="50" charset="-128"/>
                <a:ea typeface="ＭＳ Ｐゴシック" pitchFamily="50" charset="-128"/>
              </a:defRPr>
            </a:lvl1pPr>
            <a:lvl2pPr marL="742950" indent="-285750" eaLnBrk="0" hangingPunct="0">
              <a:defRPr kumimoji="1" sz="1200" b="1">
                <a:solidFill>
                  <a:schemeClr val="tx1"/>
                </a:solidFill>
                <a:latin typeface="ＭＳ Ｐゴシック" pitchFamily="50" charset="-128"/>
                <a:ea typeface="ＭＳ Ｐゴシック" pitchFamily="50" charset="-128"/>
              </a:defRPr>
            </a:lvl2pPr>
            <a:lvl3pPr marL="1143000" indent="-228600" eaLnBrk="0" hangingPunct="0">
              <a:defRPr kumimoji="1" sz="1200" b="1">
                <a:solidFill>
                  <a:schemeClr val="tx1"/>
                </a:solidFill>
                <a:latin typeface="ＭＳ Ｐゴシック" pitchFamily="50" charset="-128"/>
                <a:ea typeface="ＭＳ Ｐゴシック" pitchFamily="50" charset="-128"/>
              </a:defRPr>
            </a:lvl3pPr>
            <a:lvl4pPr marL="1600200" indent="-228600" eaLnBrk="0" hangingPunct="0">
              <a:defRPr kumimoji="1" sz="1200" b="1">
                <a:solidFill>
                  <a:schemeClr val="tx1"/>
                </a:solidFill>
                <a:latin typeface="ＭＳ Ｐゴシック" pitchFamily="50" charset="-128"/>
                <a:ea typeface="ＭＳ Ｐゴシック" pitchFamily="50" charset="-128"/>
              </a:defRPr>
            </a:lvl4pPr>
            <a:lvl5pPr marL="2057400" indent="-228600" eaLnBrk="0" hangingPunct="0">
              <a:defRPr kumimoji="1" sz="1200" b="1">
                <a:solidFill>
                  <a:schemeClr val="tx1"/>
                </a:solidFill>
                <a:latin typeface="ＭＳ Ｐゴシック" pitchFamily="50" charset="-128"/>
                <a:ea typeface="ＭＳ Ｐゴシック" pitchFamily="50" charset="-128"/>
              </a:defRPr>
            </a:lvl5pPr>
            <a:lvl6pPr marL="25146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6pPr>
            <a:lvl7pPr marL="29718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7pPr>
            <a:lvl8pPr marL="34290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8pPr>
            <a:lvl9pPr marL="38862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9pPr>
          </a:lstStyle>
          <a:p>
            <a:pPr eaLnBrk="1" fontAlgn="auto" hangingPunct="1">
              <a:spcBef>
                <a:spcPts val="0"/>
              </a:spcBef>
              <a:spcAft>
                <a:spcPts val="0"/>
              </a:spcAft>
              <a:defRPr/>
            </a:pPr>
            <a:r>
              <a:rPr lang="ja-JP" altLang="en-US" sz="800" b="0" kern="0" dirty="0">
                <a:solidFill>
                  <a:prstClr val="black"/>
                </a:solidFill>
                <a:latin typeface="UD Digi Kyokasho NK-R" panose="02020400000000000000" pitchFamily="18" charset="-128"/>
                <a:ea typeface="UD Digi Kyokasho NK-R" panose="02020400000000000000" pitchFamily="18" charset="-128"/>
              </a:rPr>
              <a:t>主査</a:t>
            </a:r>
            <a:r>
              <a:rPr lang="en-US" altLang="ja-JP" sz="800" b="0" kern="0" dirty="0">
                <a:solidFill>
                  <a:prstClr val="black"/>
                </a:solidFill>
                <a:latin typeface="UD Digi Kyokasho NK-R" panose="02020400000000000000" pitchFamily="18" charset="-128"/>
                <a:ea typeface="UD Digi Kyokasho NK-R" panose="02020400000000000000" pitchFamily="18" charset="-128"/>
              </a:rPr>
              <a:t>:</a:t>
            </a:r>
          </a:p>
          <a:p>
            <a:pPr eaLnBrk="1" fontAlgn="auto" hangingPunct="1">
              <a:spcBef>
                <a:spcPts val="0"/>
              </a:spcBef>
              <a:spcAft>
                <a:spcPts val="0"/>
              </a:spcAft>
              <a:defRPr/>
            </a:pPr>
            <a:r>
              <a:rPr lang="ja-JP" altLang="en-US" sz="800" b="0" kern="0" dirty="0">
                <a:solidFill>
                  <a:prstClr val="black"/>
                </a:solidFill>
                <a:latin typeface="UD Digi Kyokasho NK-R" panose="02020400000000000000" pitchFamily="18" charset="-128"/>
                <a:ea typeface="UD Digi Kyokasho NK-R" panose="02020400000000000000" pitchFamily="18" charset="-128"/>
              </a:rPr>
              <a:t>　片瀬（東京ガス）</a:t>
            </a:r>
            <a:endParaRPr lang="en-US" altLang="ja-JP" sz="800" b="0" kern="0" dirty="0">
              <a:solidFill>
                <a:prstClr val="black"/>
              </a:solidFill>
              <a:latin typeface="UD Digi Kyokasho NK-R" panose="02020400000000000000" pitchFamily="18" charset="-128"/>
              <a:ea typeface="UD Digi Kyokasho NK-R" panose="02020400000000000000" pitchFamily="18" charset="-128"/>
            </a:endParaRPr>
          </a:p>
        </p:txBody>
      </p:sp>
      <p:cxnSp>
        <p:nvCxnSpPr>
          <p:cNvPr id="28" name="直線コネクタ 27">
            <a:extLst>
              <a:ext uri="{FF2B5EF4-FFF2-40B4-BE49-F238E27FC236}">
                <a16:creationId xmlns:a16="http://schemas.microsoft.com/office/drawing/2014/main" id="{C6A0960E-DC69-4AA9-8183-9AA3B0BE593D}"/>
              </a:ext>
            </a:extLst>
          </p:cNvPr>
          <p:cNvCxnSpPr>
            <a:cxnSpLocks/>
            <a:stCxn id="9" idx="2"/>
            <a:endCxn id="11" idx="0"/>
          </p:cNvCxnSpPr>
          <p:nvPr/>
        </p:nvCxnSpPr>
        <p:spPr>
          <a:xfrm>
            <a:off x="5435600" y="1465263"/>
            <a:ext cx="794" cy="23573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73C97D22-89B8-49E5-AE5E-EFC0845DA080}"/>
              </a:ext>
            </a:extLst>
          </p:cNvPr>
          <p:cNvCxnSpPr>
            <a:cxnSpLocks/>
            <a:stCxn id="11" idx="2"/>
            <a:endCxn id="20" idx="0"/>
          </p:cNvCxnSpPr>
          <p:nvPr/>
        </p:nvCxnSpPr>
        <p:spPr>
          <a:xfrm flipH="1">
            <a:off x="5436263" y="2039138"/>
            <a:ext cx="131" cy="14618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直線コネクタ 55">
            <a:extLst>
              <a:ext uri="{FF2B5EF4-FFF2-40B4-BE49-F238E27FC236}">
                <a16:creationId xmlns:a16="http://schemas.microsoft.com/office/drawing/2014/main" id="{7889A3AA-11FE-4A16-84EA-2BB02C4A2471}"/>
              </a:ext>
            </a:extLst>
          </p:cNvPr>
          <p:cNvCxnSpPr>
            <a:cxnSpLocks/>
            <a:stCxn id="11" idx="2"/>
            <a:endCxn id="15" idx="0"/>
          </p:cNvCxnSpPr>
          <p:nvPr/>
        </p:nvCxnSpPr>
        <p:spPr>
          <a:xfrm rot="5400000">
            <a:off x="3841266" y="1905872"/>
            <a:ext cx="1461862" cy="1728394"/>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31" name="直線コネクタ 55">
            <a:extLst>
              <a:ext uri="{FF2B5EF4-FFF2-40B4-BE49-F238E27FC236}">
                <a16:creationId xmlns:a16="http://schemas.microsoft.com/office/drawing/2014/main" id="{575695EC-7012-4A96-8391-1F7FF534E32E}"/>
              </a:ext>
            </a:extLst>
          </p:cNvPr>
          <p:cNvCxnSpPr>
            <a:cxnSpLocks/>
            <a:stCxn id="11" idx="2"/>
            <a:endCxn id="18" idx="0"/>
          </p:cNvCxnSpPr>
          <p:nvPr/>
        </p:nvCxnSpPr>
        <p:spPr>
          <a:xfrm rot="16200000" flipH="1">
            <a:off x="5569679" y="1905853"/>
            <a:ext cx="1461037" cy="1727606"/>
          </a:xfrm>
          <a:prstGeom prst="bentConnector3">
            <a:avLst>
              <a:gd name="adj1" fmla="val 50000"/>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直線コネクタ 55">
            <a:extLst>
              <a:ext uri="{FF2B5EF4-FFF2-40B4-BE49-F238E27FC236}">
                <a16:creationId xmlns:a16="http://schemas.microsoft.com/office/drawing/2014/main" id="{FADCEB4A-0412-4FDA-9378-67863B4BA9BC}"/>
              </a:ext>
            </a:extLst>
          </p:cNvPr>
          <p:cNvCxnSpPr>
            <a:cxnSpLocks/>
            <a:stCxn id="15" idx="2"/>
            <a:endCxn id="14" idx="0"/>
          </p:cNvCxnSpPr>
          <p:nvPr/>
        </p:nvCxnSpPr>
        <p:spPr>
          <a:xfrm rot="5400000">
            <a:off x="2898288" y="4203287"/>
            <a:ext cx="1007175" cy="612250"/>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33" name="直線コネクタ 55">
            <a:extLst>
              <a:ext uri="{FF2B5EF4-FFF2-40B4-BE49-F238E27FC236}">
                <a16:creationId xmlns:a16="http://schemas.microsoft.com/office/drawing/2014/main" id="{29103CA0-5FE3-45F5-8B2F-C23C5D47761F}"/>
              </a:ext>
            </a:extLst>
          </p:cNvPr>
          <p:cNvCxnSpPr>
            <a:cxnSpLocks/>
            <a:stCxn id="15" idx="2"/>
            <a:endCxn id="26" idx="0"/>
          </p:cNvCxnSpPr>
          <p:nvPr/>
        </p:nvCxnSpPr>
        <p:spPr>
          <a:xfrm rot="16200000" flipH="1">
            <a:off x="3510081" y="4203744"/>
            <a:ext cx="1007500" cy="611662"/>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sp>
        <p:nvSpPr>
          <p:cNvPr id="36" name="上下矢印 49">
            <a:extLst>
              <a:ext uri="{FF2B5EF4-FFF2-40B4-BE49-F238E27FC236}">
                <a16:creationId xmlns:a16="http://schemas.microsoft.com/office/drawing/2014/main" id="{97091F18-A8EC-4EE2-BF4C-107B52A1B1C3}"/>
              </a:ext>
            </a:extLst>
          </p:cNvPr>
          <p:cNvSpPr/>
          <p:nvPr/>
        </p:nvSpPr>
        <p:spPr bwMode="auto">
          <a:xfrm>
            <a:off x="6948000" y="4077000"/>
            <a:ext cx="432000" cy="1871663"/>
          </a:xfrm>
          <a:prstGeom prst="upDownArrow">
            <a:avLst/>
          </a:prstGeom>
          <a:solidFill>
            <a:schemeClr val="accent5"/>
          </a:solidFill>
          <a:ln>
            <a:solidFill>
              <a:schemeClr val="accent5"/>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eaVert" wrap="none" anchor="ctr"/>
          <a:lstStyle/>
          <a:p>
            <a:pPr algn="ctr" eaLnBrk="1" fontAlgn="ctr" hangingPunct="1">
              <a:defRPr/>
            </a:pPr>
            <a:r>
              <a:rPr lang="ja-JP" altLang="en-US" sz="1100" dirty="0">
                <a:solidFill>
                  <a:schemeClr val="tx1"/>
                </a:solidFill>
                <a:latin typeface="UD Digi Kyokasho NK-R" panose="02020400000000000000" pitchFamily="18" charset="-128"/>
                <a:ea typeface="UD Digi Kyokasho NK-R" panose="02020400000000000000" pitchFamily="18" charset="-128"/>
              </a:rPr>
              <a:t>連携</a:t>
            </a:r>
            <a:endParaRPr lang="ja-JP" altLang="en-US" sz="1400" dirty="0">
              <a:solidFill>
                <a:schemeClr val="tx1"/>
              </a:solidFill>
              <a:latin typeface="UD Digi Kyokasho NK-R" panose="02020400000000000000" pitchFamily="18" charset="-128"/>
              <a:ea typeface="UD Digi Kyokasho NK-R" panose="02020400000000000000" pitchFamily="18" charset="-128"/>
            </a:endParaRPr>
          </a:p>
        </p:txBody>
      </p:sp>
      <p:sp>
        <p:nvSpPr>
          <p:cNvPr id="37" name="上下矢印 49">
            <a:extLst>
              <a:ext uri="{FF2B5EF4-FFF2-40B4-BE49-F238E27FC236}">
                <a16:creationId xmlns:a16="http://schemas.microsoft.com/office/drawing/2014/main" id="{9005AF53-9B4F-4D45-B682-9CC28C8C09A9}"/>
              </a:ext>
            </a:extLst>
          </p:cNvPr>
          <p:cNvSpPr/>
          <p:nvPr/>
        </p:nvSpPr>
        <p:spPr bwMode="auto">
          <a:xfrm>
            <a:off x="7884000" y="4221000"/>
            <a:ext cx="395288" cy="863600"/>
          </a:xfrm>
          <a:prstGeom prst="upDownArrow">
            <a:avLst/>
          </a:prstGeom>
          <a:solidFill>
            <a:schemeClr val="accent5"/>
          </a:solidFill>
          <a:ln>
            <a:solidFill>
              <a:schemeClr val="accent5"/>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eaVert" wrap="none" anchor="ctr"/>
          <a:lstStyle/>
          <a:p>
            <a:pPr algn="ctr" eaLnBrk="1" fontAlgn="ctr" hangingPunct="1">
              <a:defRPr/>
            </a:pPr>
            <a:r>
              <a:rPr lang="ja-JP" altLang="en-US" sz="1100" dirty="0">
                <a:solidFill>
                  <a:srgbClr val="000000"/>
                </a:solidFill>
                <a:latin typeface="UD Digi Kyokasho NK-R" panose="02020400000000000000" pitchFamily="18" charset="-128"/>
                <a:ea typeface="UD Digi Kyokasho NK-R" panose="02020400000000000000" pitchFamily="18" charset="-128"/>
              </a:rPr>
              <a:t>連携</a:t>
            </a:r>
            <a:endParaRPr lang="ja-JP" altLang="en-US" sz="1400" dirty="0">
              <a:solidFill>
                <a:srgbClr val="000000"/>
              </a:solidFill>
              <a:latin typeface="UD Digi Kyokasho NK-R" panose="02020400000000000000" pitchFamily="18" charset="-128"/>
              <a:ea typeface="UD Digi Kyokasho NK-R" panose="02020400000000000000" pitchFamily="18" charset="-128"/>
            </a:endParaRPr>
          </a:p>
        </p:txBody>
      </p:sp>
      <p:sp>
        <p:nvSpPr>
          <p:cNvPr id="41" name="Rectangle 50">
            <a:extLst>
              <a:ext uri="{FF2B5EF4-FFF2-40B4-BE49-F238E27FC236}">
                <a16:creationId xmlns:a16="http://schemas.microsoft.com/office/drawing/2014/main" id="{D7F1B330-6EE3-41CC-B463-CC10FCBFE25F}"/>
              </a:ext>
            </a:extLst>
          </p:cNvPr>
          <p:cNvSpPr>
            <a:spLocks noChangeArrowheads="1"/>
          </p:cNvSpPr>
          <p:nvPr/>
        </p:nvSpPr>
        <p:spPr bwMode="auto">
          <a:xfrm>
            <a:off x="5974163" y="2277000"/>
            <a:ext cx="1728000" cy="339725"/>
          </a:xfrm>
          <a:prstGeom prst="rect">
            <a:avLst/>
          </a:prstGeom>
          <a:solidFill>
            <a:schemeClr val="accent1"/>
          </a:solidFill>
          <a:ln>
            <a:solidFill>
              <a:schemeClr val="accent2"/>
            </a:solidFill>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eaLnBrk="1" fontAlgn="auto" hangingPunct="1">
              <a:spcBef>
                <a:spcPts val="0"/>
              </a:spcBef>
              <a:spcAft>
                <a:spcPts val="0"/>
              </a:spcAft>
              <a:defRPr/>
            </a:pPr>
            <a:r>
              <a:rPr kumimoji="0" lang="ja-JP" altLang="en-US" sz="1600" kern="0" dirty="0">
                <a:solidFill>
                  <a:schemeClr val="bg1"/>
                </a:solidFill>
                <a:latin typeface="UD Digi Kyokasho NK-R" panose="02020400000000000000" pitchFamily="18" charset="-128"/>
                <a:ea typeface="UD Digi Kyokasho NK-R" panose="02020400000000000000" pitchFamily="18" charset="-128"/>
              </a:rPr>
              <a:t>運営委員会</a:t>
            </a:r>
          </a:p>
        </p:txBody>
      </p:sp>
      <p:cxnSp>
        <p:nvCxnSpPr>
          <p:cNvPr id="42" name="直線コネクタ 41">
            <a:extLst>
              <a:ext uri="{FF2B5EF4-FFF2-40B4-BE49-F238E27FC236}">
                <a16:creationId xmlns:a16="http://schemas.microsoft.com/office/drawing/2014/main" id="{11D0C609-CCC8-476D-A0C3-6229D30C1249}"/>
              </a:ext>
            </a:extLst>
          </p:cNvPr>
          <p:cNvCxnSpPr>
            <a:cxnSpLocks/>
            <a:endCxn id="41" idx="1"/>
          </p:cNvCxnSpPr>
          <p:nvPr/>
        </p:nvCxnSpPr>
        <p:spPr>
          <a:xfrm>
            <a:off x="5436000" y="2446863"/>
            <a:ext cx="538163"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3" name="Text Box 93">
            <a:extLst>
              <a:ext uri="{FF2B5EF4-FFF2-40B4-BE49-F238E27FC236}">
                <a16:creationId xmlns:a16="http://schemas.microsoft.com/office/drawing/2014/main" id="{4CA0969E-B7B8-4361-AC90-6E10E5A94457}"/>
              </a:ext>
            </a:extLst>
          </p:cNvPr>
          <p:cNvSpPr txBox="1">
            <a:spLocks noChangeArrowheads="1"/>
          </p:cNvSpPr>
          <p:nvPr/>
        </p:nvSpPr>
        <p:spPr bwMode="auto">
          <a:xfrm>
            <a:off x="6858235" y="1629000"/>
            <a:ext cx="1062137" cy="65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buClr>
                <a:schemeClr val="tx2"/>
              </a:buClr>
              <a:buSzPct val="70000"/>
              <a:buFont typeface="Wingdings" panose="05000000000000000000" pitchFamily="2" charset="2"/>
              <a:buNone/>
            </a:pPr>
            <a:r>
              <a:rPr lang="ja-JP" altLang="en-US" sz="800" dirty="0">
                <a:latin typeface="UD Digi Kyokasho NK-R" panose="02020400000000000000" pitchFamily="18" charset="-128"/>
                <a:ea typeface="UD Digi Kyokasho NK-R" panose="02020400000000000000" pitchFamily="18" charset="-128"/>
              </a:rPr>
              <a:t>運営委員長</a:t>
            </a:r>
            <a:r>
              <a:rPr lang="en-US" altLang="ja-JP" sz="800" dirty="0">
                <a:latin typeface="UD Digi Kyokasho NK-R" panose="02020400000000000000" pitchFamily="18" charset="-128"/>
                <a:ea typeface="UD Digi Kyokasho NK-R" panose="02020400000000000000" pitchFamily="18" charset="-128"/>
              </a:rPr>
              <a:t>:</a:t>
            </a:r>
          </a:p>
          <a:p>
            <a:pPr eaLnBrk="1" hangingPunct="1">
              <a:buClr>
                <a:schemeClr val="tx2"/>
              </a:buClr>
              <a:buSzPct val="70000"/>
              <a:buFont typeface="Wingdings" panose="05000000000000000000" pitchFamily="2" charset="2"/>
              <a:buNone/>
            </a:pPr>
            <a:r>
              <a:rPr lang="ja-JP" altLang="en-US" sz="800" dirty="0">
                <a:latin typeface="UD Digi Kyokasho NK-R" panose="02020400000000000000" pitchFamily="18" charset="-128"/>
                <a:ea typeface="UD Digi Kyokasho NK-R" panose="02020400000000000000" pitchFamily="18" charset="-128"/>
              </a:rPr>
              <a:t>　野山（富士通）</a:t>
            </a:r>
            <a:endParaRPr lang="en-US" altLang="ja-JP" sz="800" dirty="0">
              <a:latin typeface="UD Digi Kyokasho NK-R" panose="02020400000000000000" pitchFamily="18" charset="-128"/>
              <a:ea typeface="UD Digi Kyokasho NK-R" panose="02020400000000000000" pitchFamily="18" charset="-128"/>
            </a:endParaRPr>
          </a:p>
          <a:p>
            <a:pPr eaLnBrk="1" hangingPunct="1">
              <a:buClr>
                <a:schemeClr val="tx2"/>
              </a:buClr>
              <a:buSzPct val="70000"/>
              <a:buFont typeface="Wingdings" panose="05000000000000000000" pitchFamily="2" charset="2"/>
              <a:buNone/>
            </a:pPr>
            <a:r>
              <a:rPr lang="ja-JP" altLang="en-US" sz="800" dirty="0">
                <a:latin typeface="UD Digi Kyokasho NK-R" panose="02020400000000000000" pitchFamily="18" charset="-128"/>
                <a:ea typeface="UD Digi Kyokasho NK-R" panose="02020400000000000000" pitchFamily="18" charset="-128"/>
              </a:rPr>
              <a:t>副運営委員長：</a:t>
            </a:r>
            <a:endParaRPr lang="en-US" altLang="ja-JP" sz="800" dirty="0">
              <a:latin typeface="UD Digi Kyokasho NK-R" panose="02020400000000000000" pitchFamily="18" charset="-128"/>
              <a:ea typeface="UD Digi Kyokasho NK-R" panose="02020400000000000000" pitchFamily="18" charset="-128"/>
            </a:endParaRPr>
          </a:p>
          <a:p>
            <a:pPr eaLnBrk="1" hangingPunct="1">
              <a:buClr>
                <a:schemeClr val="tx2"/>
              </a:buClr>
              <a:buSzPct val="70000"/>
              <a:buFont typeface="Wingdings" panose="05000000000000000000" pitchFamily="2" charset="2"/>
              <a:buNone/>
            </a:pPr>
            <a:r>
              <a:rPr lang="ja-JP" altLang="en-US" sz="800" dirty="0">
                <a:latin typeface="UD Digi Kyokasho NK-R" panose="02020400000000000000" pitchFamily="18" charset="-128"/>
                <a:ea typeface="UD Digi Kyokasho NK-R" panose="02020400000000000000" pitchFamily="18" charset="-128"/>
              </a:rPr>
              <a:t>　稲葉（ＳＲＡ ＯＳＳ）</a:t>
            </a:r>
          </a:p>
        </p:txBody>
      </p:sp>
      <p:sp>
        <p:nvSpPr>
          <p:cNvPr id="22" name="スライド番号プレースホルダー 21">
            <a:extLst>
              <a:ext uri="{FF2B5EF4-FFF2-40B4-BE49-F238E27FC236}">
                <a16:creationId xmlns:a16="http://schemas.microsoft.com/office/drawing/2014/main" id="{4EB3F3EA-1A47-4A4E-85B9-ECD1203595BB}"/>
              </a:ext>
            </a:extLst>
          </p:cNvPr>
          <p:cNvSpPr>
            <a:spLocks noGrp="1"/>
          </p:cNvSpPr>
          <p:nvPr>
            <p:ph type="sldNum" sz="quarter" idx="10"/>
          </p:nvPr>
        </p:nvSpPr>
        <p:spPr/>
        <p:txBody>
          <a:bodyPr/>
          <a:lstStyle/>
          <a:p>
            <a:pPr>
              <a:defRPr/>
            </a:pPr>
            <a:fld id="{B3E49BE8-D7E7-40E4-BE36-43DDB0579533}" type="slidenum">
              <a:rPr lang="en-US" altLang="ja-JP" smtClean="0"/>
              <a:pPr>
                <a:defRPr/>
              </a:pPr>
              <a:t>9</a:t>
            </a:fld>
            <a:endParaRPr lang="en-US" altLang="ja-JP"/>
          </a:p>
        </p:txBody>
      </p:sp>
    </p:spTree>
    <p:extLst>
      <p:ext uri="{BB962C8B-B14F-4D97-AF65-F5344CB8AC3E}">
        <p14:creationId xmlns:p14="http://schemas.microsoft.com/office/powerpoint/2010/main" val="3042885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テキスト ボックス 4">
            <a:extLst>
              <a:ext uri="{FF2B5EF4-FFF2-40B4-BE49-F238E27FC236}">
                <a16:creationId xmlns:a16="http://schemas.microsoft.com/office/drawing/2014/main" id="{BE0CE350-C240-4F7B-A211-3B20D2D08694}"/>
              </a:ext>
            </a:extLst>
          </p:cNvPr>
          <p:cNvSpPr txBox="1">
            <a:spLocks noChangeArrowheads="1"/>
          </p:cNvSpPr>
          <p:nvPr/>
        </p:nvSpPr>
        <p:spPr bwMode="auto">
          <a:xfrm>
            <a:off x="612775" y="836613"/>
            <a:ext cx="8339274" cy="455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2400" indent="-342900">
              <a:defRPr kumimoji="1" sz="1200">
                <a:solidFill>
                  <a:schemeClr val="tx1"/>
                </a:solidFill>
                <a:latin typeface="ＭＳ Ｐゴシック" panose="020B0600070205080204" pitchFamily="50" charset="-128"/>
                <a:ea typeface="ＭＳ Ｐゴシック" panose="020B0600070205080204" pitchFamily="50" charset="-128"/>
              </a:defRPr>
            </a:lvl1pPr>
            <a:lvl2pPr marL="800100" indent="-342900">
              <a:defRPr kumimoji="1" sz="1200">
                <a:solidFill>
                  <a:schemeClr val="tx1"/>
                </a:solidFill>
                <a:latin typeface="ＭＳ Ｐゴシック" panose="020B0600070205080204" pitchFamily="50" charset="-128"/>
                <a:ea typeface="ＭＳ Ｐゴシック" panose="020B0600070205080204" pitchFamily="50" charset="-128"/>
              </a:defRPr>
            </a:lvl2pPr>
            <a:lvl3pPr marL="1257300" indent="-3429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eaLnBrk="1" hangingPunct="1">
              <a:lnSpc>
                <a:spcPts val="2300"/>
              </a:lnSpc>
              <a:spcBef>
                <a:spcPct val="20000"/>
              </a:spcBef>
              <a:spcAft>
                <a:spcPts val="600"/>
              </a:spcAft>
              <a:buClr>
                <a:srgbClr val="B90000"/>
              </a:buClr>
              <a:buSzPct val="100000"/>
              <a:buFont typeface="Wingdings" panose="05000000000000000000" pitchFamily="2" charset="2"/>
              <a:buChar char="p"/>
              <a:defRPr/>
            </a:pPr>
            <a:r>
              <a:rPr lang="ja-JP" altLang="en-US" sz="2400" b="1" dirty="0">
                <a:latin typeface="UD Digi Kyokasho NK-R" panose="02020400000000000000" pitchFamily="18" charset="-128"/>
                <a:ea typeface="UD Digi Kyokasho NK-R" panose="02020400000000000000" pitchFamily="18" charset="-128"/>
              </a:rPr>
              <a:t>運営委員会の組成</a:t>
            </a:r>
            <a:endParaRPr lang="en-US" altLang="ja-JP" sz="2400" b="1" dirty="0">
              <a:latin typeface="UD Digi Kyokasho NK-R" panose="02020400000000000000" pitchFamily="18" charset="-128"/>
              <a:ea typeface="UD Digi Kyokasho NK-R" panose="02020400000000000000" pitchFamily="18" charset="-128"/>
            </a:endParaRPr>
          </a:p>
          <a:p>
            <a:pPr lvl="1" eaLnBrk="1" hangingPunct="1">
              <a:lnSpc>
                <a:spcPts val="2300"/>
              </a:lnSpc>
              <a:spcBef>
                <a:spcPct val="20000"/>
              </a:spcBef>
              <a:spcAft>
                <a:spcPts val="600"/>
              </a:spcAft>
              <a:buClr>
                <a:srgbClr val="B90000"/>
              </a:buClr>
              <a:buSzPct val="100000"/>
              <a:buFont typeface="Wingdings" panose="05000000000000000000" pitchFamily="2" charset="2"/>
              <a:buChar char="p"/>
              <a:defRPr/>
            </a:pPr>
            <a:r>
              <a:rPr lang="en-US" altLang="ja-JP" sz="2400" b="1" dirty="0">
                <a:latin typeface="UD Digi Kyokasho NK-R" panose="02020400000000000000" pitchFamily="18" charset="-128"/>
                <a:ea typeface="UD Digi Kyokasho NK-R" panose="02020400000000000000" pitchFamily="18" charset="-128"/>
              </a:rPr>
              <a:t>14</a:t>
            </a:r>
            <a:r>
              <a:rPr lang="ja-JP" altLang="en-US" sz="2400" b="1" dirty="0">
                <a:latin typeface="UD Digi Kyokasho NK-R" panose="02020400000000000000" pitchFamily="18" charset="-128"/>
                <a:ea typeface="UD Digi Kyokasho NK-R" panose="02020400000000000000" pitchFamily="18" charset="-128"/>
              </a:rPr>
              <a:t>社が参画、</a:t>
            </a:r>
            <a:r>
              <a:rPr lang="en-US" altLang="ja-JP" sz="2400" b="1" dirty="0">
                <a:latin typeface="UD Digi Kyokasho NK-R" panose="02020400000000000000" pitchFamily="18" charset="-128"/>
                <a:ea typeface="UD Digi Kyokasho NK-R" panose="02020400000000000000" pitchFamily="18" charset="-128"/>
              </a:rPr>
              <a:t>2</a:t>
            </a:r>
            <a:r>
              <a:rPr lang="ja-JP" altLang="en-US" sz="2400" b="1" dirty="0">
                <a:latin typeface="UD Digi Kyokasho NK-R" panose="02020400000000000000" pitchFamily="18" charset="-128"/>
                <a:ea typeface="UD Digi Kyokasho NK-R" panose="02020400000000000000" pitchFamily="18" charset="-128"/>
              </a:rPr>
              <a:t>回の会議で運営テーマなどを検討</a:t>
            </a:r>
            <a:endParaRPr lang="en-US" altLang="ja-JP" sz="2400" b="1" dirty="0">
              <a:latin typeface="UD Digi Kyokasho NK-R" panose="02020400000000000000" pitchFamily="18" charset="-128"/>
              <a:ea typeface="UD Digi Kyokasho NK-R" panose="02020400000000000000" pitchFamily="18" charset="-128"/>
            </a:endParaRPr>
          </a:p>
          <a:p>
            <a:pPr eaLnBrk="1" hangingPunct="1">
              <a:lnSpc>
                <a:spcPts val="2300"/>
              </a:lnSpc>
              <a:spcBef>
                <a:spcPct val="20000"/>
              </a:spcBef>
              <a:spcAft>
                <a:spcPts val="600"/>
              </a:spcAft>
              <a:buClr>
                <a:srgbClr val="B90000"/>
              </a:buClr>
              <a:buSzPct val="100000"/>
              <a:buFont typeface="Wingdings" panose="05000000000000000000" pitchFamily="2" charset="2"/>
              <a:buChar char="p"/>
              <a:defRPr/>
            </a:pPr>
            <a:r>
              <a:rPr lang="ja-JP" altLang="en-US" sz="2400" b="1" dirty="0">
                <a:latin typeface="UD Digi Kyokasho NK-R" panose="02020400000000000000" pitchFamily="18" charset="-128"/>
                <a:ea typeface="UD Digi Kyokasho NK-R" panose="02020400000000000000" pitchFamily="18" charset="-128"/>
              </a:rPr>
              <a:t>インフラ改善</a:t>
            </a:r>
            <a:endParaRPr lang="en-US" altLang="ja-JP" sz="2400" b="1" dirty="0">
              <a:latin typeface="UD Digi Kyokasho NK-R" panose="02020400000000000000" pitchFamily="18" charset="-128"/>
              <a:ea typeface="UD Digi Kyokasho NK-R" panose="02020400000000000000" pitchFamily="18" charset="-128"/>
            </a:endParaRPr>
          </a:p>
          <a:p>
            <a:pPr lvl="1" eaLnBrk="1" hangingPunct="1">
              <a:lnSpc>
                <a:spcPts val="2300"/>
              </a:lnSpc>
              <a:spcBef>
                <a:spcPct val="20000"/>
              </a:spcBef>
              <a:spcAft>
                <a:spcPts val="600"/>
              </a:spcAft>
              <a:buClr>
                <a:srgbClr val="B90000"/>
              </a:buClr>
              <a:buSzPct val="100000"/>
              <a:buFont typeface="Wingdings" panose="05000000000000000000" pitchFamily="2" charset="2"/>
              <a:buChar char="p"/>
              <a:defRPr/>
            </a:pPr>
            <a:r>
              <a:rPr lang="ja-JP" altLang="en-US" sz="2400" b="1" dirty="0">
                <a:latin typeface="UD Digi Kyokasho NK-R" panose="02020400000000000000" pitchFamily="18" charset="-128"/>
                <a:ea typeface="UD Digi Kyokasho NK-R" panose="02020400000000000000" pitchFamily="18" charset="-128"/>
              </a:rPr>
              <a:t>スタッフ間コミュニケーションツールとして</a:t>
            </a:r>
            <a:r>
              <a:rPr lang="en-US" altLang="ja-JP" sz="2400" b="1" dirty="0">
                <a:latin typeface="UD Digi Kyokasho NK-R" panose="02020400000000000000" pitchFamily="18" charset="-128"/>
                <a:ea typeface="UD Digi Kyokasho NK-R" panose="02020400000000000000" pitchFamily="18" charset="-128"/>
              </a:rPr>
              <a:t>Slack</a:t>
            </a:r>
            <a:r>
              <a:rPr lang="ja-JP" altLang="en-US" sz="2400" b="1" dirty="0">
                <a:latin typeface="UD Digi Kyokasho NK-R" panose="02020400000000000000" pitchFamily="18" charset="-128"/>
                <a:ea typeface="UD Digi Kyokasho NK-R" panose="02020400000000000000" pitchFamily="18" charset="-128"/>
              </a:rPr>
              <a:t>を導入</a:t>
            </a:r>
            <a:endParaRPr lang="en-US" altLang="ja-JP" sz="2400" b="1" dirty="0">
              <a:latin typeface="UD Digi Kyokasho NK-R" panose="02020400000000000000" pitchFamily="18" charset="-128"/>
              <a:ea typeface="UD Digi Kyokasho NK-R" panose="02020400000000000000" pitchFamily="18" charset="-128"/>
            </a:endParaRPr>
          </a:p>
          <a:p>
            <a:pPr lvl="1" eaLnBrk="1" hangingPunct="1">
              <a:lnSpc>
                <a:spcPts val="2300"/>
              </a:lnSpc>
              <a:spcBef>
                <a:spcPct val="20000"/>
              </a:spcBef>
              <a:spcAft>
                <a:spcPts val="600"/>
              </a:spcAft>
              <a:buClr>
                <a:srgbClr val="B90000"/>
              </a:buClr>
              <a:buSzPct val="100000"/>
              <a:buFont typeface="Wingdings" panose="05000000000000000000" pitchFamily="2" charset="2"/>
              <a:buChar char="p"/>
              <a:defRPr/>
            </a:pPr>
            <a:r>
              <a:rPr lang="ja-JP" altLang="en-US" sz="2400" b="1" dirty="0">
                <a:latin typeface="UD Digi Kyokasho NK-R" panose="02020400000000000000" pitchFamily="18" charset="-128"/>
                <a:ea typeface="UD Digi Kyokasho NK-R" panose="02020400000000000000" pitchFamily="18" charset="-128"/>
              </a:rPr>
              <a:t>スタッフ間ナレッジツールとして</a:t>
            </a:r>
            <a:r>
              <a:rPr lang="en-US" altLang="ja-JP" sz="2400" b="1" dirty="0">
                <a:latin typeface="UD Digi Kyokasho NK-R" panose="02020400000000000000" pitchFamily="18" charset="-128"/>
                <a:ea typeface="UD Digi Kyokasho NK-R" panose="02020400000000000000" pitchFamily="18" charset="-128"/>
              </a:rPr>
              <a:t>Confluence</a:t>
            </a:r>
            <a:r>
              <a:rPr lang="ja-JP" altLang="en-US" sz="2400" b="1" dirty="0">
                <a:latin typeface="UD Digi Kyokasho NK-R" panose="02020400000000000000" pitchFamily="18" charset="-128"/>
                <a:ea typeface="UD Digi Kyokasho NK-R" panose="02020400000000000000" pitchFamily="18" charset="-128"/>
              </a:rPr>
              <a:t>を導入</a:t>
            </a:r>
            <a:endParaRPr lang="en-US" altLang="ja-JP" sz="2400" b="1" dirty="0">
              <a:latin typeface="UD Digi Kyokasho NK-R" panose="02020400000000000000" pitchFamily="18" charset="-128"/>
              <a:ea typeface="UD Digi Kyokasho NK-R" panose="02020400000000000000" pitchFamily="18" charset="-128"/>
            </a:endParaRPr>
          </a:p>
          <a:p>
            <a:pPr lvl="1" eaLnBrk="1" hangingPunct="1">
              <a:lnSpc>
                <a:spcPts val="2300"/>
              </a:lnSpc>
              <a:spcBef>
                <a:spcPct val="20000"/>
              </a:spcBef>
              <a:spcAft>
                <a:spcPts val="600"/>
              </a:spcAft>
              <a:buClr>
                <a:srgbClr val="B90000"/>
              </a:buClr>
              <a:buSzPct val="100000"/>
              <a:buFont typeface="Wingdings" panose="05000000000000000000" pitchFamily="2" charset="2"/>
              <a:buChar char="p"/>
              <a:defRPr/>
            </a:pPr>
            <a:r>
              <a:rPr lang="ja-JP" altLang="en-US" sz="2400" b="1" dirty="0">
                <a:latin typeface="UD Digi Kyokasho NK-R" panose="02020400000000000000" pitchFamily="18" charset="-128"/>
                <a:ea typeface="UD Digi Kyokasho NK-R" panose="02020400000000000000" pitchFamily="18" charset="-128"/>
              </a:rPr>
              <a:t>直接運営によるスピード感とコスト削減を目的として</a:t>
            </a:r>
            <a:br>
              <a:rPr lang="en-US" altLang="ja-JP" sz="2400" b="1" dirty="0">
                <a:latin typeface="UD Digi Kyokasho NK-R" panose="02020400000000000000" pitchFamily="18" charset="-128"/>
                <a:ea typeface="UD Digi Kyokasho NK-R" panose="02020400000000000000" pitchFamily="18" charset="-128"/>
              </a:rPr>
            </a:br>
            <a:r>
              <a:rPr lang="ja-JP" altLang="en-US" sz="2400" b="1" dirty="0">
                <a:latin typeface="UD Digi Kyokasho NK-R" panose="02020400000000000000" pitchFamily="18" charset="-128"/>
                <a:ea typeface="UD Digi Kyokasho NK-R" panose="02020400000000000000" pitchFamily="18" charset="-128"/>
              </a:rPr>
              <a:t>サーバ移設を検討</a:t>
            </a:r>
            <a:endParaRPr lang="en-US" altLang="ja-JP" sz="2400" b="1" dirty="0">
              <a:latin typeface="UD Digi Kyokasho NK-R" panose="02020400000000000000" pitchFamily="18" charset="-128"/>
              <a:ea typeface="UD Digi Kyokasho NK-R" panose="02020400000000000000" pitchFamily="18" charset="-128"/>
            </a:endParaRPr>
          </a:p>
          <a:p>
            <a:pPr eaLnBrk="1" hangingPunct="1">
              <a:lnSpc>
                <a:spcPts val="2300"/>
              </a:lnSpc>
              <a:spcBef>
                <a:spcPct val="20000"/>
              </a:spcBef>
              <a:spcAft>
                <a:spcPts val="600"/>
              </a:spcAft>
              <a:buClr>
                <a:srgbClr val="B90000"/>
              </a:buClr>
              <a:buSzPct val="100000"/>
              <a:buFont typeface="Wingdings" panose="05000000000000000000" pitchFamily="2" charset="2"/>
              <a:buChar char="p"/>
              <a:defRPr/>
            </a:pPr>
            <a:r>
              <a:rPr lang="ja-JP" altLang="en-US" sz="2400" b="1" dirty="0">
                <a:latin typeface="UD Digi Kyokasho NK-R" panose="02020400000000000000" pitchFamily="18" charset="-128"/>
                <a:ea typeface="UD Digi Kyokasho NK-R" panose="02020400000000000000" pitchFamily="18" charset="-128"/>
              </a:rPr>
              <a:t>イベント運営</a:t>
            </a:r>
            <a:endParaRPr lang="en-US" altLang="ja-JP" sz="2400" b="1" dirty="0">
              <a:latin typeface="UD Digi Kyokasho NK-R" panose="02020400000000000000" pitchFamily="18" charset="-128"/>
              <a:ea typeface="UD Digi Kyokasho NK-R" panose="02020400000000000000" pitchFamily="18" charset="-128"/>
            </a:endParaRPr>
          </a:p>
          <a:p>
            <a:pPr lvl="1" eaLnBrk="1" hangingPunct="1">
              <a:lnSpc>
                <a:spcPts val="2300"/>
              </a:lnSpc>
              <a:spcBef>
                <a:spcPct val="20000"/>
              </a:spcBef>
              <a:spcAft>
                <a:spcPts val="600"/>
              </a:spcAft>
              <a:buClr>
                <a:srgbClr val="B90000"/>
              </a:buClr>
              <a:buSzPct val="100000"/>
              <a:buFont typeface="Wingdings" panose="05000000000000000000" pitchFamily="2" charset="2"/>
              <a:buChar char="p"/>
              <a:defRPr/>
            </a:pPr>
            <a:r>
              <a:rPr lang="ja-JP" altLang="en-US" sz="2400" b="1" dirty="0">
                <a:latin typeface="UD Digi Kyokasho NK-R" panose="02020400000000000000" pitchFamily="18" charset="-128"/>
                <a:ea typeface="UD Digi Kyokasho NK-R" panose="02020400000000000000" pitchFamily="18" charset="-128"/>
              </a:rPr>
              <a:t>初のウェビナーとなる「</a:t>
            </a:r>
            <a:r>
              <a:rPr lang="en-US" altLang="ja-JP" sz="2400" b="1" dirty="0">
                <a:latin typeface="UD Digi Kyokasho NK-R" panose="02020400000000000000" pitchFamily="18" charset="-128"/>
                <a:ea typeface="UD Digi Kyokasho NK-R" panose="02020400000000000000" pitchFamily="18" charset="-128"/>
              </a:rPr>
              <a:t>OSS</a:t>
            </a:r>
            <a:r>
              <a:rPr lang="ja-JP" altLang="en-US" sz="2400" b="1" dirty="0">
                <a:latin typeface="UD Digi Kyokasho NK-R" panose="02020400000000000000" pitchFamily="18" charset="-128"/>
                <a:ea typeface="UD Digi Kyokasho NK-R" panose="02020400000000000000" pitchFamily="18" charset="-128"/>
              </a:rPr>
              <a:t>鳥瞰図</a:t>
            </a:r>
            <a:r>
              <a:rPr lang="en-US" altLang="ja-JP" sz="2400" b="1" dirty="0">
                <a:latin typeface="UD Digi Kyokasho NK-R" panose="02020400000000000000" pitchFamily="18" charset="-128"/>
                <a:ea typeface="UD Digi Kyokasho NK-R" panose="02020400000000000000" pitchFamily="18" charset="-128"/>
              </a:rPr>
              <a:t>2020</a:t>
            </a:r>
            <a:r>
              <a:rPr lang="ja-JP" altLang="en-US" sz="2400" b="1" dirty="0">
                <a:latin typeface="UD Digi Kyokasho NK-R" panose="02020400000000000000" pitchFamily="18" charset="-128"/>
                <a:ea typeface="UD Digi Kyokasho NK-R" panose="02020400000000000000" pitchFamily="18" charset="-128"/>
              </a:rPr>
              <a:t>年度版徹底</a:t>
            </a:r>
            <a:br>
              <a:rPr lang="en-US" altLang="ja-JP" sz="2400" b="1" dirty="0">
                <a:latin typeface="UD Digi Kyokasho NK-R" panose="02020400000000000000" pitchFamily="18" charset="-128"/>
                <a:ea typeface="UD Digi Kyokasho NK-R" panose="02020400000000000000" pitchFamily="18" charset="-128"/>
              </a:rPr>
            </a:br>
            <a:r>
              <a:rPr lang="ja-JP" altLang="en-US" sz="2400" b="1" dirty="0">
                <a:latin typeface="UD Digi Kyokasho NK-R" panose="02020400000000000000" pitchFamily="18" charset="-128"/>
                <a:ea typeface="UD Digi Kyokasho NK-R" panose="02020400000000000000" pitchFamily="18" charset="-128"/>
              </a:rPr>
              <a:t>解説セミナー」を</a:t>
            </a:r>
            <a:r>
              <a:rPr lang="en-US" altLang="ja-JP" sz="2400" b="1" dirty="0">
                <a:latin typeface="UD Digi Kyokasho NK-R" panose="02020400000000000000" pitchFamily="18" charset="-128"/>
                <a:ea typeface="UD Digi Kyokasho NK-R" panose="02020400000000000000" pitchFamily="18" charset="-128"/>
              </a:rPr>
              <a:t>2021</a:t>
            </a:r>
            <a:r>
              <a:rPr lang="ja-JP" altLang="en-US" sz="2400" b="1" dirty="0">
                <a:latin typeface="UD Digi Kyokasho NK-R" panose="02020400000000000000" pitchFamily="18" charset="-128"/>
                <a:ea typeface="UD Digi Kyokasho NK-R" panose="02020400000000000000" pitchFamily="18" charset="-128"/>
              </a:rPr>
              <a:t>年</a:t>
            </a:r>
            <a:r>
              <a:rPr lang="en-US" altLang="ja-JP" sz="2400" b="1" dirty="0">
                <a:latin typeface="UD Digi Kyokasho NK-R" panose="02020400000000000000" pitchFamily="18" charset="-128"/>
                <a:ea typeface="UD Digi Kyokasho NK-R" panose="02020400000000000000" pitchFamily="18" charset="-128"/>
              </a:rPr>
              <a:t>2</a:t>
            </a:r>
            <a:r>
              <a:rPr lang="ja-JP" altLang="en-US" sz="2400" b="1" dirty="0">
                <a:latin typeface="UD Digi Kyokasho NK-R" panose="02020400000000000000" pitchFamily="18" charset="-128"/>
                <a:ea typeface="UD Digi Kyokasho NK-R" panose="02020400000000000000" pitchFamily="18" charset="-128"/>
              </a:rPr>
              <a:t>月</a:t>
            </a:r>
            <a:r>
              <a:rPr lang="en-US" altLang="ja-JP" sz="2400" b="1" dirty="0">
                <a:latin typeface="UD Digi Kyokasho NK-R" panose="02020400000000000000" pitchFamily="18" charset="-128"/>
                <a:ea typeface="UD Digi Kyokasho NK-R" panose="02020400000000000000" pitchFamily="18" charset="-128"/>
              </a:rPr>
              <a:t>3</a:t>
            </a:r>
            <a:r>
              <a:rPr lang="ja-JP" altLang="en-US" sz="2400" b="1" dirty="0">
                <a:latin typeface="UD Digi Kyokasho NK-R" panose="02020400000000000000" pitchFamily="18" charset="-128"/>
                <a:ea typeface="UD Digi Kyokasho NK-R" panose="02020400000000000000" pitchFamily="18" charset="-128"/>
              </a:rPr>
              <a:t>日に開催</a:t>
            </a:r>
            <a:endParaRPr lang="en-US" altLang="ja-JP" sz="2400" b="1" dirty="0">
              <a:latin typeface="UD Digi Kyokasho NK-R" panose="02020400000000000000" pitchFamily="18" charset="-128"/>
              <a:ea typeface="UD Digi Kyokasho NK-R" panose="02020400000000000000" pitchFamily="18" charset="-128"/>
            </a:endParaRPr>
          </a:p>
          <a:p>
            <a:pPr lvl="2" eaLnBrk="1" hangingPunct="1">
              <a:lnSpc>
                <a:spcPts val="2300"/>
              </a:lnSpc>
              <a:spcBef>
                <a:spcPct val="20000"/>
              </a:spcBef>
              <a:spcAft>
                <a:spcPts val="600"/>
              </a:spcAft>
              <a:buClr>
                <a:srgbClr val="B90000"/>
              </a:buClr>
              <a:buSzPct val="100000"/>
              <a:buFont typeface="Wingdings" panose="05000000000000000000" pitchFamily="2" charset="2"/>
              <a:buChar char="p"/>
              <a:defRPr/>
            </a:pPr>
            <a:r>
              <a:rPr lang="ja-JP" altLang="en-US" sz="2400" b="1" dirty="0">
                <a:latin typeface="UD Digi Kyokasho NK-R" panose="02020400000000000000" pitchFamily="18" charset="-128"/>
                <a:ea typeface="UD Digi Kyokasho NK-R" panose="02020400000000000000" pitchFamily="18" charset="-128"/>
              </a:rPr>
              <a:t>参加人数：</a:t>
            </a:r>
            <a:r>
              <a:rPr lang="en-US" altLang="ja-JP" sz="2400" b="1" dirty="0">
                <a:latin typeface="UD Digi Kyokasho NK-R" panose="02020400000000000000" pitchFamily="18" charset="-128"/>
                <a:ea typeface="UD Digi Kyokasho NK-R" panose="02020400000000000000" pitchFamily="18" charset="-128"/>
              </a:rPr>
              <a:t>67</a:t>
            </a:r>
            <a:r>
              <a:rPr lang="ja-JP" altLang="en-US" sz="2400" b="1" dirty="0">
                <a:latin typeface="UD Digi Kyokasho NK-R" panose="02020400000000000000" pitchFamily="18" charset="-128"/>
                <a:ea typeface="UD Digi Kyokasho NK-R" panose="02020400000000000000" pitchFamily="18" charset="-128"/>
              </a:rPr>
              <a:t>名</a:t>
            </a:r>
            <a:endParaRPr lang="en-US" altLang="ja-JP" sz="2400" b="1" dirty="0">
              <a:latin typeface="UD Digi Kyokasho NK-R" panose="02020400000000000000" pitchFamily="18" charset="-128"/>
              <a:ea typeface="UD Digi Kyokasho NK-R" panose="02020400000000000000" pitchFamily="18" charset="-128"/>
            </a:endParaRPr>
          </a:p>
        </p:txBody>
      </p:sp>
      <p:sp>
        <p:nvSpPr>
          <p:cNvPr id="12291" name="スライド番号プレースホルダー 4">
            <a:extLst>
              <a:ext uri="{FF2B5EF4-FFF2-40B4-BE49-F238E27FC236}">
                <a16:creationId xmlns:a16="http://schemas.microsoft.com/office/drawing/2014/main" id="{7620551D-BBA4-4C12-93B2-7A4425C235A6}"/>
              </a:ext>
            </a:extLst>
          </p:cNvPr>
          <p:cNvSpPr>
            <a:spLocks noGrp="1"/>
          </p:cNvSpPr>
          <p:nvPr>
            <p:ph type="sldNum" sz="quarter" idx="12"/>
          </p:nvPr>
        </p:nvSpPr>
        <p:spPr bwMode="auto">
          <a:xfrm>
            <a:off x="8569325" y="6669088"/>
            <a:ext cx="574675" cy="18891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r" rtl="0" eaLnBrk="1" fontAlgn="base" hangingPunct="1">
              <a:spcBef>
                <a:spcPct val="20000"/>
              </a:spcBef>
              <a:spcAft>
                <a:spcPct val="0"/>
              </a:spcAft>
              <a:buClr>
                <a:srgbClr val="000000"/>
              </a:buClr>
              <a:buSzPct val="70000"/>
              <a:buFont typeface="Wingdings" panose="05000000000000000000" pitchFamily="2" charset="2"/>
              <a:buNone/>
              <a:defRPr kumimoji="0" sz="1000" kern="1200" smtClean="0">
                <a:solidFill>
                  <a:srgbClr val="000000"/>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9pPr>
          </a:lstStyle>
          <a:p>
            <a:pPr>
              <a:defRPr/>
            </a:pPr>
            <a:fld id="{BB03599F-0107-4BD3-8E57-A0630EA8B684}" type="slidenum">
              <a:rPr lang="en-US" altLang="ja-JP" smtClean="0"/>
              <a:pPr>
                <a:defRPr/>
              </a:pPr>
              <a:t>10</a:t>
            </a:fld>
            <a:endParaRPr kumimoji="0" lang="en-US" altLang="ja-JP" sz="1000">
              <a:solidFill>
                <a:srgbClr val="000000"/>
              </a:solidFill>
            </a:endParaRPr>
          </a:p>
        </p:txBody>
      </p:sp>
      <p:sp>
        <p:nvSpPr>
          <p:cNvPr id="12292" name="フッター プレースホルダー 2">
            <a:extLst>
              <a:ext uri="{FF2B5EF4-FFF2-40B4-BE49-F238E27FC236}">
                <a16:creationId xmlns:a16="http://schemas.microsoft.com/office/drawing/2014/main" id="{36981F3D-B38C-474D-A325-030B9EA22E4A}"/>
              </a:ext>
            </a:extLst>
          </p:cNvPr>
          <p:cNvSpPr>
            <a:spLocks noGrp="1"/>
          </p:cNvSpPr>
          <p:nvPr>
            <p:ph type="ftr" sz="quarter" idx="11"/>
          </p:nvPr>
        </p:nvSpPr>
        <p:spPr>
          <a:xfrm>
            <a:off x="2263775" y="6597650"/>
            <a:ext cx="4537075" cy="188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buClr>
                <a:schemeClr val="tx2"/>
              </a:buClr>
              <a:buFont typeface="Wingdings" panose="05000000000000000000" pitchFamily="2" charset="2"/>
              <a:buNone/>
            </a:pPr>
            <a:r>
              <a:rPr kumimoji="0" lang="en-US" altLang="ja-JP" sz="1000">
                <a:latin typeface="UD Digi Kyokasho NK-R" panose="02020400000000000000" pitchFamily="18" charset="-128"/>
                <a:ea typeface="UD Digi Kyokasho NK-R" panose="02020400000000000000" pitchFamily="18" charset="-128"/>
              </a:rPr>
              <a:t>Copyright 2021 Japan OSS Promotion Forum </a:t>
            </a:r>
          </a:p>
        </p:txBody>
      </p:sp>
      <p:sp>
        <p:nvSpPr>
          <p:cNvPr id="12294" name="タイトル 1">
            <a:extLst>
              <a:ext uri="{FF2B5EF4-FFF2-40B4-BE49-F238E27FC236}">
                <a16:creationId xmlns:a16="http://schemas.microsoft.com/office/drawing/2014/main" id="{4786742D-36AC-419F-8EF1-906361C015AF}"/>
              </a:ext>
            </a:extLst>
          </p:cNvPr>
          <p:cNvSpPr>
            <a:spLocks noGrp="1"/>
          </p:cNvSpPr>
          <p:nvPr>
            <p:ph type="title"/>
          </p:nvPr>
        </p:nvSpPr>
        <p:spPr/>
        <p:txBody>
          <a:bodyPr/>
          <a:lstStyle/>
          <a:p>
            <a:r>
              <a:rPr lang="ja-JP" altLang="en-US" sz="2400" dirty="0">
                <a:latin typeface="UD Digi Kyokasho NK-R" panose="02020400000000000000" pitchFamily="18" charset="-128"/>
                <a:ea typeface="UD Digi Kyokasho NK-R" panose="02020400000000000000" pitchFamily="18" charset="-128"/>
              </a:rPr>
              <a:t>運営委員会  </a:t>
            </a:r>
            <a:r>
              <a:rPr lang="en-US" altLang="ja-JP" sz="2400" dirty="0">
                <a:latin typeface="UD Digi Kyokasho NK-R" panose="02020400000000000000" pitchFamily="18" charset="-128"/>
                <a:ea typeface="UD Digi Kyokasho NK-R" panose="02020400000000000000" pitchFamily="18" charset="-128"/>
              </a:rPr>
              <a:t>2020</a:t>
            </a:r>
            <a:r>
              <a:rPr lang="ja-JP" altLang="en-US" sz="2400" dirty="0">
                <a:latin typeface="UD Digi Kyokasho NK-R" panose="02020400000000000000" pitchFamily="18" charset="-128"/>
                <a:ea typeface="UD Digi Kyokasho NK-R" panose="02020400000000000000" pitchFamily="18" charset="-128"/>
              </a:rPr>
              <a:t>年度活動概要</a:t>
            </a:r>
          </a:p>
        </p:txBody>
      </p:sp>
    </p:spTree>
    <p:extLst>
      <p:ext uri="{BB962C8B-B14F-4D97-AF65-F5344CB8AC3E}">
        <p14:creationId xmlns:p14="http://schemas.microsoft.com/office/powerpoint/2010/main" val="104973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DD4B2F-FFFC-4D01-A62D-E69324AB6CD2}"/>
              </a:ext>
            </a:extLst>
          </p:cNvPr>
          <p:cNvSpPr>
            <a:spLocks noGrp="1"/>
          </p:cNvSpPr>
          <p:nvPr>
            <p:ph type="title"/>
          </p:nvPr>
        </p:nvSpPr>
        <p:spPr/>
        <p:txBody>
          <a:bodyPr/>
          <a:lstStyle/>
          <a:p>
            <a:r>
              <a:rPr lang="en-US" altLang="ja-JP" dirty="0"/>
              <a:t>6</a:t>
            </a:r>
            <a:r>
              <a:rPr kumimoji="1" lang="en-US" altLang="ja-JP" dirty="0"/>
              <a:t>.</a:t>
            </a:r>
            <a:r>
              <a:rPr kumimoji="1" lang="ja-JP" altLang="en-US" dirty="0"/>
              <a:t> 技術部会</a:t>
            </a:r>
          </a:p>
        </p:txBody>
      </p:sp>
      <p:sp>
        <p:nvSpPr>
          <p:cNvPr id="4" name="フッター プレースホルダー 3">
            <a:extLst>
              <a:ext uri="{FF2B5EF4-FFF2-40B4-BE49-F238E27FC236}">
                <a16:creationId xmlns:a16="http://schemas.microsoft.com/office/drawing/2014/main" id="{5AABBFDB-8BFB-4568-B669-BD3323183A5F}"/>
              </a:ext>
            </a:extLst>
          </p:cNvPr>
          <p:cNvSpPr>
            <a:spLocks noGrp="1"/>
          </p:cNvSpPr>
          <p:nvPr>
            <p:ph type="ftr" sz="quarter" idx="11"/>
          </p:nvPr>
        </p:nvSpPr>
        <p:spPr/>
        <p:txBody>
          <a:bodyPr/>
          <a:lstStyle/>
          <a:p>
            <a:pPr>
              <a:buClr>
                <a:schemeClr val="tx2"/>
              </a:buClr>
              <a:buFont typeface="Wingdings" panose="05000000000000000000" pitchFamily="2" charset="2"/>
              <a:buNone/>
            </a:pPr>
            <a:r>
              <a:rPr kumimoji="0" lang="en-US" altLang="ja-JP" sz="1000" dirty="0">
                <a:latin typeface="Arial" panose="020B0604020202020204" pitchFamily="34" charset="0"/>
              </a:rPr>
              <a:t>Copyright 2021 Japan OSS Promotion Forum </a:t>
            </a:r>
            <a:endParaRPr kumimoji="0" lang="en-US" altLang="ja-JP" sz="1000" dirty="0">
              <a:latin typeface="ＭＳ Ｐゴシック" panose="020B0600070205080204" pitchFamily="50" charset="-128"/>
            </a:endParaRPr>
          </a:p>
        </p:txBody>
      </p:sp>
      <p:sp>
        <p:nvSpPr>
          <p:cNvPr id="5" name="Rectangle 53">
            <a:extLst>
              <a:ext uri="{FF2B5EF4-FFF2-40B4-BE49-F238E27FC236}">
                <a16:creationId xmlns:a16="http://schemas.microsoft.com/office/drawing/2014/main" id="{FA87EEEE-D51C-4158-997B-D9A13CAEABDE}"/>
              </a:ext>
            </a:extLst>
          </p:cNvPr>
          <p:cNvSpPr>
            <a:spLocks noChangeArrowheads="1"/>
          </p:cNvSpPr>
          <p:nvPr/>
        </p:nvSpPr>
        <p:spPr bwMode="auto">
          <a:xfrm>
            <a:off x="612775" y="4292600"/>
            <a:ext cx="4823225" cy="1296988"/>
          </a:xfrm>
          <a:prstGeom prst="rect">
            <a:avLst/>
          </a:prstGeom>
          <a:solidFill>
            <a:schemeClr val="accent1">
              <a:lumMod val="20000"/>
              <a:lumOff val="80000"/>
            </a:schemeClr>
          </a:solidFill>
          <a:ln>
            <a:solidFill>
              <a:schemeClr val="accent1">
                <a:lumMod val="20000"/>
                <a:lumOff val="80000"/>
              </a:schemeClr>
            </a:solidFill>
            <a:headEnd/>
            <a:tailEnd/>
          </a:ln>
        </p:spPr>
        <p:style>
          <a:lnRef idx="2">
            <a:schemeClr val="accent1"/>
          </a:lnRef>
          <a:fillRef idx="1">
            <a:schemeClr val="lt1"/>
          </a:fillRef>
          <a:effectRef idx="0">
            <a:schemeClr val="accent1"/>
          </a:effectRef>
          <a:fontRef idx="minor">
            <a:schemeClr val="dk1"/>
          </a:fontRef>
        </p:style>
        <p:txBody>
          <a:bodyPr wrap="none"/>
          <a:lstStyle/>
          <a:p>
            <a:pPr eaLnBrk="1" fontAlgn="auto" hangingPunct="1">
              <a:spcBef>
                <a:spcPts val="0"/>
              </a:spcBef>
              <a:spcAft>
                <a:spcPts val="0"/>
              </a:spcAft>
              <a:defRPr/>
            </a:pPr>
            <a:r>
              <a:rPr kumimoji="0" lang="en-US" altLang="ja-JP" sz="1400" kern="0" dirty="0">
                <a:solidFill>
                  <a:prstClr val="black"/>
                </a:solidFill>
                <a:latin typeface="UD Digi Kyokasho NK-R" panose="02020400000000000000" pitchFamily="18" charset="-128"/>
                <a:ea typeface="UD Digi Kyokasho NK-R" panose="02020400000000000000" pitchFamily="18" charset="-128"/>
              </a:rPr>
              <a:t>WG</a:t>
            </a:r>
          </a:p>
          <a:p>
            <a:pPr eaLnBrk="1" fontAlgn="auto" hangingPunct="1">
              <a:spcBef>
                <a:spcPts val="0"/>
              </a:spcBef>
              <a:spcAft>
                <a:spcPts val="0"/>
              </a:spcAft>
              <a:defRPr/>
            </a:pPr>
            <a:endParaRPr kumimoji="0" lang="en-US" altLang="ja-JP" sz="1100" kern="0" dirty="0">
              <a:solidFill>
                <a:prstClr val="black"/>
              </a:solidFill>
              <a:latin typeface="UD Digi Kyokasho NK-R" panose="02020400000000000000" pitchFamily="18" charset="-128"/>
              <a:ea typeface="UD Digi Kyokasho NK-R" panose="02020400000000000000" pitchFamily="18" charset="-128"/>
            </a:endParaRPr>
          </a:p>
          <a:p>
            <a:pPr eaLnBrk="1" fontAlgn="auto" hangingPunct="1">
              <a:spcBef>
                <a:spcPts val="0"/>
              </a:spcBef>
              <a:spcAft>
                <a:spcPts val="0"/>
              </a:spcAft>
              <a:defRPr/>
            </a:pPr>
            <a:endParaRPr kumimoji="0" lang="en-US" altLang="ja-JP" sz="1100" kern="0" dirty="0">
              <a:solidFill>
                <a:prstClr val="black"/>
              </a:solidFill>
              <a:latin typeface="UD Digi Kyokasho NK-R" panose="02020400000000000000" pitchFamily="18" charset="-128"/>
              <a:ea typeface="UD Digi Kyokasho NK-R" panose="02020400000000000000" pitchFamily="18" charset="-128"/>
            </a:endParaRPr>
          </a:p>
          <a:p>
            <a:pPr eaLnBrk="1" fontAlgn="auto" hangingPunct="1">
              <a:spcBef>
                <a:spcPts val="0"/>
              </a:spcBef>
              <a:spcAft>
                <a:spcPts val="0"/>
              </a:spcAft>
              <a:defRPr/>
            </a:pPr>
            <a:endParaRPr kumimoji="0" lang="en-US" altLang="ja-JP" sz="1100" kern="0" dirty="0">
              <a:solidFill>
                <a:prstClr val="black"/>
              </a:solidFill>
              <a:latin typeface="UD Digi Kyokasho NK-R" panose="02020400000000000000" pitchFamily="18" charset="-128"/>
              <a:ea typeface="UD Digi Kyokasho NK-R" panose="02020400000000000000" pitchFamily="18" charset="-128"/>
            </a:endParaRPr>
          </a:p>
          <a:p>
            <a:pPr eaLnBrk="1" fontAlgn="auto" hangingPunct="1">
              <a:spcBef>
                <a:spcPts val="0"/>
              </a:spcBef>
              <a:spcAft>
                <a:spcPts val="0"/>
              </a:spcAft>
              <a:defRPr/>
            </a:pPr>
            <a:endParaRPr kumimoji="0" lang="en-US" altLang="ja-JP" sz="1100" kern="0" dirty="0">
              <a:solidFill>
                <a:prstClr val="black"/>
              </a:solidFill>
              <a:latin typeface="UD Digi Kyokasho NK-R" panose="02020400000000000000" pitchFamily="18" charset="-128"/>
              <a:ea typeface="UD Digi Kyokasho NK-R" panose="02020400000000000000" pitchFamily="18" charset="-128"/>
            </a:endParaRPr>
          </a:p>
        </p:txBody>
      </p:sp>
      <p:sp>
        <p:nvSpPr>
          <p:cNvPr id="6" name="Text Box 14">
            <a:extLst>
              <a:ext uri="{FF2B5EF4-FFF2-40B4-BE49-F238E27FC236}">
                <a16:creationId xmlns:a16="http://schemas.microsoft.com/office/drawing/2014/main" id="{55CC159D-5C09-4102-8EF7-A9AA38160993}"/>
              </a:ext>
            </a:extLst>
          </p:cNvPr>
          <p:cNvSpPr txBox="1">
            <a:spLocks noChangeArrowheads="1"/>
          </p:cNvSpPr>
          <p:nvPr/>
        </p:nvSpPr>
        <p:spPr bwMode="auto">
          <a:xfrm>
            <a:off x="612000" y="836999"/>
            <a:ext cx="3382962" cy="1584001"/>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58522" tIns="29261" rIns="58522" bIns="29261" anchor="ctr"/>
          <a:lstStyle>
            <a:lvl1pPr eaLnBrk="0" hangingPunct="0">
              <a:defRPr kumimoji="1" sz="1200" b="1">
                <a:solidFill>
                  <a:schemeClr val="tx1"/>
                </a:solidFill>
                <a:latin typeface="ＭＳ Ｐゴシック" pitchFamily="50" charset="-128"/>
                <a:ea typeface="ＭＳ Ｐゴシック" pitchFamily="50" charset="-128"/>
              </a:defRPr>
            </a:lvl1pPr>
            <a:lvl2pPr marL="742950" indent="-285750" eaLnBrk="0" hangingPunct="0">
              <a:defRPr kumimoji="1" sz="1200" b="1">
                <a:solidFill>
                  <a:schemeClr val="tx1"/>
                </a:solidFill>
                <a:latin typeface="ＭＳ Ｐゴシック" pitchFamily="50" charset="-128"/>
                <a:ea typeface="ＭＳ Ｐゴシック" pitchFamily="50" charset="-128"/>
              </a:defRPr>
            </a:lvl2pPr>
            <a:lvl3pPr marL="1143000" indent="-228600" eaLnBrk="0" hangingPunct="0">
              <a:defRPr kumimoji="1" sz="1200" b="1">
                <a:solidFill>
                  <a:schemeClr val="tx1"/>
                </a:solidFill>
                <a:latin typeface="ＭＳ Ｐゴシック" pitchFamily="50" charset="-128"/>
                <a:ea typeface="ＭＳ Ｐゴシック" pitchFamily="50" charset="-128"/>
              </a:defRPr>
            </a:lvl3pPr>
            <a:lvl4pPr marL="1600200" indent="-228600" eaLnBrk="0" hangingPunct="0">
              <a:defRPr kumimoji="1" sz="1200" b="1">
                <a:solidFill>
                  <a:schemeClr val="tx1"/>
                </a:solidFill>
                <a:latin typeface="ＭＳ Ｐゴシック" pitchFamily="50" charset="-128"/>
                <a:ea typeface="ＭＳ Ｐゴシック" pitchFamily="50" charset="-128"/>
              </a:defRPr>
            </a:lvl4pPr>
            <a:lvl5pPr marL="2057400" indent="-228600" eaLnBrk="0" hangingPunct="0">
              <a:defRPr kumimoji="1" sz="1200" b="1">
                <a:solidFill>
                  <a:schemeClr val="tx1"/>
                </a:solidFill>
                <a:latin typeface="ＭＳ Ｐゴシック" pitchFamily="50" charset="-128"/>
                <a:ea typeface="ＭＳ Ｐゴシック" pitchFamily="50" charset="-128"/>
              </a:defRPr>
            </a:lvl5pPr>
            <a:lvl6pPr marL="25146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6pPr>
            <a:lvl7pPr marL="29718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7pPr>
            <a:lvl8pPr marL="34290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8pPr>
            <a:lvl9pPr marL="38862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9pPr>
          </a:lstStyle>
          <a:p>
            <a:pPr algn="just" eaLnBrk="1" fontAlgn="auto" hangingPunct="1">
              <a:spcBef>
                <a:spcPts val="0"/>
              </a:spcBef>
              <a:spcAft>
                <a:spcPts val="200"/>
              </a:spcAft>
              <a:defRPr/>
            </a:pPr>
            <a:r>
              <a:rPr lang="ja-JP" altLang="en-US" sz="800" b="0" u="sng" kern="0" dirty="0">
                <a:solidFill>
                  <a:srgbClr val="000000"/>
                </a:solidFill>
                <a:latin typeface="UD Digi Kyokasho NK-R" panose="02020400000000000000" pitchFamily="18" charset="-128"/>
                <a:ea typeface="UD Digi Kyokasho NK-R" panose="02020400000000000000" pitchFamily="18" charset="-128"/>
              </a:rPr>
              <a:t>理事会</a:t>
            </a:r>
            <a:r>
              <a:rPr lang="ja-JP" altLang="en-US" sz="800" b="0" kern="0" dirty="0">
                <a:solidFill>
                  <a:srgbClr val="000000"/>
                </a:solidFill>
                <a:latin typeface="UD Digi Kyokasho NK-R" panose="02020400000000000000" pitchFamily="18" charset="-128"/>
                <a:ea typeface="UD Digi Kyokasho NK-R" panose="02020400000000000000" pitchFamily="18" charset="-128"/>
              </a:rPr>
              <a:t>　</a:t>
            </a:r>
            <a:endParaRPr lang="en-US" altLang="ja-JP" sz="800" b="0" kern="0" dirty="0">
              <a:solidFill>
                <a:srgbClr val="000000"/>
              </a:solidFill>
              <a:latin typeface="UD Digi Kyokasho NK-R" panose="02020400000000000000" pitchFamily="18" charset="-128"/>
              <a:ea typeface="UD Digi Kyokasho NK-R" panose="02020400000000000000" pitchFamily="18" charset="-128"/>
            </a:endParaRPr>
          </a:p>
          <a:p>
            <a:pPr algn="just" eaLnBrk="1" hangingPunct="1">
              <a:spcBef>
                <a:spcPts val="0"/>
              </a:spcBef>
              <a:spcAft>
                <a:spcPts val="200"/>
              </a:spcAft>
              <a:buClr>
                <a:schemeClr val="tx2"/>
              </a:buClr>
              <a:buSzPct val="70000"/>
              <a:buFont typeface="Wingdings" panose="05000000000000000000" pitchFamily="2" charset="2"/>
              <a:buNone/>
              <a:defRPr/>
            </a:pPr>
            <a:r>
              <a:rPr lang="ja-JP" altLang="en-US" sz="800" b="0" kern="0" dirty="0">
                <a:solidFill>
                  <a:srgbClr val="000000"/>
                </a:solidFill>
                <a:latin typeface="UD Digi Kyokasho NK-R" panose="02020400000000000000" pitchFamily="18" charset="-128"/>
                <a:ea typeface="UD Digi Kyokasho NK-R" panose="02020400000000000000" pitchFamily="18" charset="-128"/>
              </a:rPr>
              <a:t>理事長：　　 </a:t>
            </a:r>
            <a:r>
              <a:rPr lang="en-US" altLang="ja-JP" sz="800" b="0" kern="0" dirty="0">
                <a:solidFill>
                  <a:srgbClr val="000000"/>
                </a:solidFill>
                <a:latin typeface="UD Digi Kyokasho NK-R" panose="02020400000000000000" pitchFamily="18" charset="-128"/>
                <a:ea typeface="UD Digi Kyokasho NK-R" panose="02020400000000000000" pitchFamily="18" charset="-128"/>
              </a:rPr>
              <a:t>	</a:t>
            </a:r>
            <a:r>
              <a:rPr lang="ja-JP" altLang="en-US" sz="800" b="0" u="sng" kern="0" dirty="0">
                <a:solidFill>
                  <a:srgbClr val="000000"/>
                </a:solidFill>
                <a:latin typeface="UD Digi Kyokasho NK-R" panose="02020400000000000000" pitchFamily="18" charset="-128"/>
                <a:ea typeface="UD Digi Kyokasho NK-R" panose="02020400000000000000" pitchFamily="18" charset="-128"/>
              </a:rPr>
              <a:t>黒坂　肇</a:t>
            </a:r>
            <a:r>
              <a:rPr lang="ja-JP" altLang="en-US" sz="800" b="0" kern="0" dirty="0">
                <a:solidFill>
                  <a:srgbClr val="000000"/>
                </a:solidFill>
                <a:latin typeface="UD Digi Kyokasho NK-R" panose="02020400000000000000" pitchFamily="18" charset="-128"/>
                <a:ea typeface="UD Digi Kyokasho NK-R" panose="02020400000000000000" pitchFamily="18" charset="-128"/>
              </a:rPr>
              <a:t>　（</a:t>
            </a:r>
            <a:r>
              <a:rPr lang="ja-JP" altLang="en-US" sz="800" b="0" u="sng" kern="0" dirty="0">
                <a:solidFill>
                  <a:srgbClr val="000000"/>
                </a:solidFill>
                <a:latin typeface="UD Digi Kyokasho NK-R" panose="02020400000000000000" pitchFamily="18" charset="-128"/>
                <a:ea typeface="UD Digi Kyokasho NK-R" panose="02020400000000000000" pitchFamily="18" charset="-128"/>
              </a:rPr>
              <a:t>サイオステクノロジー株式会社</a:t>
            </a:r>
            <a:r>
              <a:rPr lang="ja-JP" altLang="en-US" sz="800" b="0" kern="0" dirty="0">
                <a:solidFill>
                  <a:srgbClr val="000000"/>
                </a:solidFill>
                <a:latin typeface="UD Digi Kyokasho NK-R" panose="02020400000000000000" pitchFamily="18" charset="-128"/>
                <a:ea typeface="UD Digi Kyokasho NK-R" panose="02020400000000000000" pitchFamily="18" charset="-128"/>
              </a:rPr>
              <a:t>）</a:t>
            </a:r>
            <a:endParaRPr lang="en-US" altLang="ja-JP" sz="800" b="0" kern="0" dirty="0">
              <a:solidFill>
                <a:srgbClr val="000000"/>
              </a:solidFill>
              <a:latin typeface="UD Digi Kyokasho NK-R" panose="02020400000000000000" pitchFamily="18" charset="-128"/>
              <a:ea typeface="UD Digi Kyokasho NK-R" panose="02020400000000000000" pitchFamily="18" charset="-128"/>
            </a:endParaRPr>
          </a:p>
          <a:p>
            <a:pPr algn="just" eaLnBrk="1" hangingPunct="1">
              <a:spcBef>
                <a:spcPts val="0"/>
              </a:spcBef>
              <a:spcAft>
                <a:spcPts val="200"/>
              </a:spcAft>
              <a:buClr>
                <a:schemeClr val="tx2"/>
              </a:buClr>
              <a:buSzPct val="70000"/>
              <a:defRPr/>
            </a:pPr>
            <a:r>
              <a:rPr lang="ja-JP" altLang="en-US" sz="800" b="0" kern="0" dirty="0">
                <a:solidFill>
                  <a:srgbClr val="000000"/>
                </a:solidFill>
                <a:latin typeface="UD Digi Kyokasho NK-R" panose="02020400000000000000" pitchFamily="18" charset="-128"/>
                <a:ea typeface="UD Digi Kyokasho NK-R" panose="02020400000000000000" pitchFamily="18" charset="-128"/>
              </a:rPr>
              <a:t>副理事長： </a:t>
            </a:r>
            <a:r>
              <a:rPr lang="en-US" altLang="ja-JP" sz="800" b="0" kern="0" dirty="0">
                <a:solidFill>
                  <a:srgbClr val="000000"/>
                </a:solidFill>
                <a:latin typeface="UD Digi Kyokasho NK-R" panose="02020400000000000000" pitchFamily="18" charset="-128"/>
                <a:ea typeface="UD Digi Kyokasho NK-R" panose="02020400000000000000" pitchFamily="18" charset="-128"/>
              </a:rPr>
              <a:t>	</a:t>
            </a:r>
            <a:r>
              <a:rPr lang="ja-JP" altLang="en-US" sz="800" b="0" kern="0" dirty="0">
                <a:solidFill>
                  <a:srgbClr val="000000"/>
                </a:solidFill>
                <a:latin typeface="UD Digi Kyokasho NK-R" panose="02020400000000000000" pitchFamily="18" charset="-128"/>
                <a:ea typeface="UD Digi Kyokasho NK-R" panose="02020400000000000000" pitchFamily="18" charset="-128"/>
              </a:rPr>
              <a:t>河合　亮　（株式会社日立製作所）</a:t>
            </a:r>
            <a:endParaRPr lang="en-US" altLang="ja-JP" sz="800" b="0" kern="0" dirty="0">
              <a:solidFill>
                <a:srgbClr val="000000"/>
              </a:solidFill>
              <a:latin typeface="UD Digi Kyokasho NK-R" panose="02020400000000000000" pitchFamily="18" charset="-128"/>
              <a:ea typeface="UD Digi Kyokasho NK-R" panose="02020400000000000000" pitchFamily="18" charset="-128"/>
            </a:endParaRPr>
          </a:p>
          <a:p>
            <a:pPr algn="just" eaLnBrk="1" hangingPunct="1">
              <a:spcBef>
                <a:spcPts val="0"/>
              </a:spcBef>
              <a:spcAft>
                <a:spcPts val="200"/>
              </a:spcAft>
              <a:buClr>
                <a:schemeClr val="tx2"/>
              </a:buClr>
              <a:buSzPct val="70000"/>
              <a:defRPr/>
            </a:pPr>
            <a:r>
              <a:rPr lang="en-US" altLang="ja-JP" sz="800" b="0" kern="0" dirty="0">
                <a:solidFill>
                  <a:srgbClr val="000000"/>
                </a:solidFill>
                <a:latin typeface="UD Digi Kyokasho NK-R" panose="02020400000000000000" pitchFamily="18" charset="-128"/>
                <a:ea typeface="UD Digi Kyokasho NK-R" panose="02020400000000000000" pitchFamily="18" charset="-128"/>
              </a:rPr>
              <a:t>	</a:t>
            </a:r>
            <a:r>
              <a:rPr lang="ja-JP" altLang="en-US" sz="800" b="0" kern="0" dirty="0">
                <a:solidFill>
                  <a:srgbClr val="000000"/>
                </a:solidFill>
                <a:latin typeface="UD Digi Kyokasho NK-R" panose="02020400000000000000" pitchFamily="18" charset="-128"/>
                <a:ea typeface="UD Digi Kyokasho NK-R" panose="02020400000000000000" pitchFamily="18" charset="-128"/>
              </a:rPr>
              <a:t>菅沼　公夫　（日本電気株式会社）</a:t>
            </a:r>
            <a:endParaRPr lang="en-US" altLang="ja-JP" sz="800" b="0" kern="0" dirty="0">
              <a:solidFill>
                <a:srgbClr val="000000"/>
              </a:solidFill>
              <a:latin typeface="UD Digi Kyokasho NK-R" panose="02020400000000000000" pitchFamily="18" charset="-128"/>
              <a:ea typeface="UD Digi Kyokasho NK-R" panose="02020400000000000000" pitchFamily="18" charset="-128"/>
            </a:endParaRPr>
          </a:p>
          <a:p>
            <a:pPr algn="just" eaLnBrk="1" hangingPunct="1">
              <a:spcBef>
                <a:spcPts val="0"/>
              </a:spcBef>
              <a:spcAft>
                <a:spcPts val="200"/>
              </a:spcAft>
              <a:buClr>
                <a:schemeClr val="tx2"/>
              </a:buClr>
              <a:buSzPct val="70000"/>
              <a:buFont typeface="Wingdings" panose="05000000000000000000" pitchFamily="2" charset="2"/>
              <a:buNone/>
              <a:defRPr/>
            </a:pPr>
            <a:r>
              <a:rPr lang="ja-JP" altLang="en-US" sz="800" b="0" kern="0" dirty="0">
                <a:solidFill>
                  <a:srgbClr val="000000"/>
                </a:solidFill>
                <a:latin typeface="UD Digi Kyokasho NK-R" panose="02020400000000000000" pitchFamily="18" charset="-128"/>
                <a:ea typeface="UD Digi Kyokasho NK-R" panose="02020400000000000000" pitchFamily="18" charset="-128"/>
              </a:rPr>
              <a:t>　　　　　　　 </a:t>
            </a:r>
            <a:r>
              <a:rPr lang="en-US" altLang="ja-JP" sz="800" b="0" kern="0" dirty="0">
                <a:solidFill>
                  <a:srgbClr val="000000"/>
                </a:solidFill>
                <a:latin typeface="UD Digi Kyokasho NK-R" panose="02020400000000000000" pitchFamily="18" charset="-128"/>
                <a:ea typeface="UD Digi Kyokasho NK-R" panose="02020400000000000000" pitchFamily="18" charset="-128"/>
              </a:rPr>
              <a:t>	</a:t>
            </a:r>
            <a:r>
              <a:rPr lang="ja-JP" altLang="en-US" sz="800" b="0" u="sng" kern="0" dirty="0">
                <a:solidFill>
                  <a:srgbClr val="000000"/>
                </a:solidFill>
                <a:latin typeface="UD Digi Kyokasho NK-R" panose="02020400000000000000" pitchFamily="18" charset="-128"/>
                <a:ea typeface="UD Digi Kyokasho NK-R" panose="02020400000000000000" pitchFamily="18" charset="-128"/>
              </a:rPr>
              <a:t>大木　一浩</a:t>
            </a:r>
            <a:r>
              <a:rPr lang="ja-JP" altLang="en-US" sz="800" b="0" kern="0" dirty="0">
                <a:solidFill>
                  <a:srgbClr val="000000"/>
                </a:solidFill>
                <a:latin typeface="UD Digi Kyokasho NK-R" panose="02020400000000000000" pitchFamily="18" charset="-128"/>
                <a:ea typeface="UD Digi Kyokasho NK-R" panose="02020400000000000000" pitchFamily="18" charset="-128"/>
              </a:rPr>
              <a:t>　（</a:t>
            </a:r>
            <a:r>
              <a:rPr lang="ja-JP" altLang="en-US" sz="800" b="0" u="sng" kern="0" dirty="0">
                <a:solidFill>
                  <a:srgbClr val="000000"/>
                </a:solidFill>
                <a:latin typeface="UD Digi Kyokasho NK-R" panose="02020400000000000000" pitchFamily="18" charset="-128"/>
                <a:ea typeface="UD Digi Kyokasho NK-R" panose="02020400000000000000" pitchFamily="18" charset="-128"/>
              </a:rPr>
              <a:t>日本電気株式会社</a:t>
            </a:r>
            <a:r>
              <a:rPr lang="ja-JP" altLang="en-US" sz="800" b="0" kern="0" dirty="0">
                <a:solidFill>
                  <a:srgbClr val="000000"/>
                </a:solidFill>
                <a:latin typeface="UD Digi Kyokasho NK-R" panose="02020400000000000000" pitchFamily="18" charset="-128"/>
                <a:ea typeface="UD Digi Kyokasho NK-R" panose="02020400000000000000" pitchFamily="18" charset="-128"/>
              </a:rPr>
              <a:t>）</a:t>
            </a:r>
            <a:endParaRPr lang="en-US" altLang="ja-JP" sz="800" b="0" kern="0" dirty="0">
              <a:solidFill>
                <a:srgbClr val="000000"/>
              </a:solidFill>
              <a:latin typeface="UD Digi Kyokasho NK-R" panose="02020400000000000000" pitchFamily="18" charset="-128"/>
              <a:ea typeface="UD Digi Kyokasho NK-R" panose="02020400000000000000" pitchFamily="18" charset="-128"/>
            </a:endParaRPr>
          </a:p>
          <a:p>
            <a:pPr algn="just" eaLnBrk="1" hangingPunct="1">
              <a:spcBef>
                <a:spcPts val="0"/>
              </a:spcBef>
              <a:spcAft>
                <a:spcPts val="200"/>
              </a:spcAft>
              <a:buClr>
                <a:schemeClr val="tx2"/>
              </a:buClr>
              <a:buSzPct val="70000"/>
              <a:defRPr/>
            </a:pPr>
            <a:r>
              <a:rPr lang="ja-JP" altLang="en-US" sz="800" b="0" kern="0" dirty="0">
                <a:solidFill>
                  <a:srgbClr val="000000"/>
                </a:solidFill>
                <a:latin typeface="UD Digi Kyokasho NK-R" panose="02020400000000000000" pitchFamily="18" charset="-128"/>
                <a:ea typeface="UD Digi Kyokasho NK-R" panose="02020400000000000000" pitchFamily="18" charset="-128"/>
              </a:rPr>
              <a:t>　　　　　     </a:t>
            </a:r>
            <a:r>
              <a:rPr lang="en-US" altLang="ja-JP" sz="800" b="0" kern="0" dirty="0">
                <a:solidFill>
                  <a:srgbClr val="000000"/>
                </a:solidFill>
                <a:latin typeface="UD Digi Kyokasho NK-R" panose="02020400000000000000" pitchFamily="18" charset="-128"/>
                <a:ea typeface="UD Digi Kyokasho NK-R" panose="02020400000000000000" pitchFamily="18" charset="-128"/>
              </a:rPr>
              <a:t>	</a:t>
            </a:r>
            <a:r>
              <a:rPr lang="ja-JP" altLang="en-US" sz="800" b="0" u="sng" kern="0" dirty="0">
                <a:solidFill>
                  <a:srgbClr val="000000"/>
                </a:solidFill>
                <a:latin typeface="UD Digi Kyokasho NK-R" panose="02020400000000000000" pitchFamily="18" charset="-128"/>
                <a:ea typeface="UD Digi Kyokasho NK-R" panose="02020400000000000000" pitchFamily="18" charset="-128"/>
              </a:rPr>
              <a:t>野山　孝太郎</a:t>
            </a:r>
            <a:r>
              <a:rPr lang="ja-JP" altLang="en-US" sz="800" b="0" kern="0" dirty="0">
                <a:solidFill>
                  <a:srgbClr val="000000"/>
                </a:solidFill>
                <a:latin typeface="UD Digi Kyokasho NK-R" panose="02020400000000000000" pitchFamily="18" charset="-128"/>
                <a:ea typeface="UD Digi Kyokasho NK-R" panose="02020400000000000000" pitchFamily="18" charset="-128"/>
              </a:rPr>
              <a:t>　（</a:t>
            </a:r>
            <a:r>
              <a:rPr lang="ja-JP" altLang="en-US" sz="800" b="0" u="sng" kern="0" dirty="0">
                <a:solidFill>
                  <a:srgbClr val="000000"/>
                </a:solidFill>
                <a:latin typeface="UD Digi Kyokasho NK-R" panose="02020400000000000000" pitchFamily="18" charset="-128"/>
                <a:ea typeface="UD Digi Kyokasho NK-R" panose="02020400000000000000" pitchFamily="18" charset="-128"/>
              </a:rPr>
              <a:t>富士通株式会社</a:t>
            </a:r>
            <a:r>
              <a:rPr lang="ja-JP" altLang="en-US" sz="800" b="0" kern="0" dirty="0">
                <a:solidFill>
                  <a:srgbClr val="000000"/>
                </a:solidFill>
                <a:latin typeface="UD Digi Kyokasho NK-R" panose="02020400000000000000" pitchFamily="18" charset="-128"/>
                <a:ea typeface="UD Digi Kyokasho NK-R" panose="02020400000000000000" pitchFamily="18" charset="-128"/>
              </a:rPr>
              <a:t>）</a:t>
            </a:r>
            <a:endParaRPr lang="en-US" altLang="ja-JP" sz="800" b="0" kern="0" dirty="0">
              <a:solidFill>
                <a:srgbClr val="000000"/>
              </a:solidFill>
              <a:latin typeface="UD Digi Kyokasho NK-R" panose="02020400000000000000" pitchFamily="18" charset="-128"/>
              <a:ea typeface="UD Digi Kyokasho NK-R" panose="02020400000000000000" pitchFamily="18" charset="-128"/>
            </a:endParaRPr>
          </a:p>
          <a:p>
            <a:pPr algn="just" eaLnBrk="1" hangingPunct="1">
              <a:spcBef>
                <a:spcPts val="0"/>
              </a:spcBef>
              <a:spcAft>
                <a:spcPts val="200"/>
              </a:spcAft>
              <a:buClr>
                <a:schemeClr val="tx2"/>
              </a:buClr>
              <a:buSzPct val="70000"/>
              <a:buFont typeface="Wingdings" panose="05000000000000000000" pitchFamily="2" charset="2"/>
              <a:buNone/>
              <a:defRPr/>
            </a:pPr>
            <a:r>
              <a:rPr lang="ja-JP" altLang="en-US" sz="800" b="0" kern="0" dirty="0">
                <a:solidFill>
                  <a:srgbClr val="000000"/>
                </a:solidFill>
                <a:latin typeface="UD Digi Kyokasho NK-R" panose="02020400000000000000" pitchFamily="18" charset="-128"/>
                <a:ea typeface="UD Digi Kyokasho NK-R" panose="02020400000000000000" pitchFamily="18" charset="-128"/>
              </a:rPr>
              <a:t>理事：　　   </a:t>
            </a:r>
            <a:r>
              <a:rPr lang="en-US" altLang="ja-JP" sz="800" b="0" kern="0" dirty="0">
                <a:solidFill>
                  <a:srgbClr val="000000"/>
                </a:solidFill>
                <a:latin typeface="UD Digi Kyokasho NK-R" panose="02020400000000000000" pitchFamily="18" charset="-128"/>
                <a:ea typeface="UD Digi Kyokasho NK-R" panose="02020400000000000000" pitchFamily="18" charset="-128"/>
              </a:rPr>
              <a:t>	</a:t>
            </a:r>
            <a:r>
              <a:rPr lang="ja-JP" altLang="en-US" sz="800" b="0" kern="0" dirty="0">
                <a:solidFill>
                  <a:srgbClr val="000000"/>
                </a:solidFill>
                <a:latin typeface="UD Digi Kyokasho NK-R" panose="02020400000000000000" pitchFamily="18" charset="-128"/>
                <a:ea typeface="UD Digi Kyokasho NK-R" panose="02020400000000000000" pitchFamily="18" charset="-128"/>
              </a:rPr>
              <a:t>佐藤　健二　（</a:t>
            </a:r>
            <a:r>
              <a:rPr lang="en-US" altLang="ja-JP" sz="800" b="0" kern="0" dirty="0">
                <a:solidFill>
                  <a:srgbClr val="000000"/>
                </a:solidFill>
                <a:latin typeface="UD Digi Kyokasho NK-R" panose="02020400000000000000" pitchFamily="18" charset="-128"/>
                <a:ea typeface="UD Digi Kyokasho NK-R" panose="02020400000000000000" pitchFamily="18" charset="-128"/>
              </a:rPr>
              <a:t>NEC</a:t>
            </a:r>
            <a:r>
              <a:rPr lang="ja-JP" altLang="en-US" sz="800" b="0" kern="0" dirty="0">
                <a:solidFill>
                  <a:srgbClr val="000000"/>
                </a:solidFill>
                <a:latin typeface="UD Digi Kyokasho NK-R" panose="02020400000000000000" pitchFamily="18" charset="-128"/>
                <a:ea typeface="UD Digi Kyokasho NK-R" panose="02020400000000000000" pitchFamily="18" charset="-128"/>
              </a:rPr>
              <a:t>ソリューションイノベータ株式会社）</a:t>
            </a:r>
          </a:p>
          <a:p>
            <a:pPr algn="just" eaLnBrk="1" hangingPunct="1">
              <a:spcBef>
                <a:spcPts val="0"/>
              </a:spcBef>
              <a:spcAft>
                <a:spcPts val="200"/>
              </a:spcAft>
              <a:buClr>
                <a:schemeClr val="tx2"/>
              </a:buClr>
              <a:buSzPct val="70000"/>
              <a:buFont typeface="Wingdings" panose="05000000000000000000" pitchFamily="2" charset="2"/>
              <a:buNone/>
              <a:defRPr/>
            </a:pPr>
            <a:r>
              <a:rPr lang="ja-JP" altLang="en-US" sz="800" b="0" kern="0" dirty="0">
                <a:solidFill>
                  <a:srgbClr val="000000"/>
                </a:solidFill>
                <a:latin typeface="UD Digi Kyokasho NK-R" panose="02020400000000000000" pitchFamily="18" charset="-128"/>
                <a:ea typeface="UD Digi Kyokasho NK-R" panose="02020400000000000000" pitchFamily="18" charset="-128"/>
              </a:rPr>
              <a:t>　　　　　　　</a:t>
            </a:r>
            <a:r>
              <a:rPr lang="en-US" altLang="ja-JP" sz="800" b="0" kern="0" dirty="0">
                <a:solidFill>
                  <a:srgbClr val="000000"/>
                </a:solidFill>
                <a:latin typeface="UD Digi Kyokasho NK-R" panose="02020400000000000000" pitchFamily="18" charset="-128"/>
                <a:ea typeface="UD Digi Kyokasho NK-R" panose="02020400000000000000" pitchFamily="18" charset="-128"/>
              </a:rPr>
              <a:t>	</a:t>
            </a:r>
            <a:r>
              <a:rPr lang="ja-JP" altLang="en-US" sz="800" b="0" kern="0" dirty="0">
                <a:solidFill>
                  <a:srgbClr val="000000"/>
                </a:solidFill>
                <a:latin typeface="UD Digi Kyokasho NK-R" panose="02020400000000000000" pitchFamily="18" charset="-128"/>
                <a:ea typeface="UD Digi Kyokasho NK-R" panose="02020400000000000000" pitchFamily="18" charset="-128"/>
              </a:rPr>
              <a:t>稲葉　香理　（ＳＲＡ　ＯＳＳ，　Ｉｎｃ．　日本支社）</a:t>
            </a:r>
          </a:p>
          <a:p>
            <a:pPr algn="just" eaLnBrk="1" hangingPunct="1">
              <a:spcBef>
                <a:spcPts val="0"/>
              </a:spcBef>
              <a:spcAft>
                <a:spcPts val="200"/>
              </a:spcAft>
              <a:buClr>
                <a:schemeClr val="tx2"/>
              </a:buClr>
              <a:buSzPct val="70000"/>
              <a:buFont typeface="Wingdings" panose="05000000000000000000" pitchFamily="2" charset="2"/>
              <a:buNone/>
              <a:defRPr/>
            </a:pPr>
            <a:r>
              <a:rPr lang="ja-JP" altLang="en-US" sz="800" b="0" kern="0" dirty="0">
                <a:solidFill>
                  <a:srgbClr val="000000"/>
                </a:solidFill>
                <a:latin typeface="UD Digi Kyokasho NK-R" panose="02020400000000000000" pitchFamily="18" charset="-128"/>
                <a:ea typeface="UD Digi Kyokasho NK-R" panose="02020400000000000000" pitchFamily="18" charset="-128"/>
              </a:rPr>
              <a:t>事務局長：</a:t>
            </a:r>
            <a:r>
              <a:rPr lang="en-US" altLang="ja-JP" sz="800" b="0" kern="0" dirty="0">
                <a:solidFill>
                  <a:srgbClr val="000000"/>
                </a:solidFill>
                <a:latin typeface="UD Digi Kyokasho NK-R" panose="02020400000000000000" pitchFamily="18" charset="-128"/>
                <a:ea typeface="UD Digi Kyokasho NK-R" panose="02020400000000000000" pitchFamily="18" charset="-128"/>
              </a:rPr>
              <a:t>	</a:t>
            </a:r>
            <a:r>
              <a:rPr lang="ja-JP" altLang="en-US" sz="800" b="0" kern="0" dirty="0">
                <a:solidFill>
                  <a:srgbClr val="000000"/>
                </a:solidFill>
                <a:latin typeface="UD Digi Kyokasho NK-R" panose="02020400000000000000" pitchFamily="18" charset="-128"/>
                <a:ea typeface="UD Digi Kyokasho NK-R" panose="02020400000000000000" pitchFamily="18" charset="-128"/>
              </a:rPr>
              <a:t>黒田　知幸　（コル・レーニョ株式会社）</a:t>
            </a:r>
            <a:endParaRPr lang="en-US" altLang="ja-JP" sz="800" b="0" kern="0" dirty="0">
              <a:solidFill>
                <a:srgbClr val="000000"/>
              </a:solidFill>
              <a:latin typeface="UD Digi Kyokasho NK-R" panose="02020400000000000000" pitchFamily="18" charset="-128"/>
              <a:ea typeface="UD Digi Kyokasho NK-R" panose="02020400000000000000" pitchFamily="18" charset="-128"/>
            </a:endParaRPr>
          </a:p>
          <a:p>
            <a:pPr algn="just" eaLnBrk="1" hangingPunct="1">
              <a:spcBef>
                <a:spcPts val="0"/>
              </a:spcBef>
              <a:spcAft>
                <a:spcPts val="200"/>
              </a:spcAft>
              <a:buClr>
                <a:schemeClr val="tx2"/>
              </a:buClr>
              <a:buSzPct val="70000"/>
              <a:buFont typeface="Wingdings" panose="05000000000000000000" pitchFamily="2" charset="2"/>
              <a:buNone/>
              <a:defRPr/>
            </a:pPr>
            <a:r>
              <a:rPr lang="ja-JP" altLang="en-US" sz="800" b="0" kern="0" dirty="0">
                <a:solidFill>
                  <a:srgbClr val="000000"/>
                </a:solidFill>
                <a:latin typeface="UD Digi Kyokasho NK-R" panose="02020400000000000000" pitchFamily="18" charset="-128"/>
                <a:ea typeface="UD Digi Kyokasho NK-R" panose="02020400000000000000" pitchFamily="18" charset="-128"/>
              </a:rPr>
              <a:t>顧問：</a:t>
            </a:r>
            <a:r>
              <a:rPr lang="en-US" altLang="ja-JP" sz="800" b="0" kern="0" dirty="0">
                <a:solidFill>
                  <a:srgbClr val="000000"/>
                </a:solidFill>
                <a:latin typeface="UD Digi Kyokasho NK-R" panose="02020400000000000000" pitchFamily="18" charset="-128"/>
                <a:ea typeface="UD Digi Kyokasho NK-R" panose="02020400000000000000" pitchFamily="18" charset="-128"/>
              </a:rPr>
              <a:t>	</a:t>
            </a:r>
            <a:r>
              <a:rPr lang="ja-JP" altLang="en-US" sz="800" b="0" kern="0" dirty="0">
                <a:solidFill>
                  <a:srgbClr val="000000"/>
                </a:solidFill>
                <a:latin typeface="UD Digi Kyokasho NK-R" panose="02020400000000000000" pitchFamily="18" charset="-128"/>
                <a:ea typeface="UD Digi Kyokasho NK-R" panose="02020400000000000000" pitchFamily="18" charset="-128"/>
              </a:rPr>
              <a:t>吉田　正敏</a:t>
            </a:r>
          </a:p>
        </p:txBody>
      </p:sp>
      <p:sp>
        <p:nvSpPr>
          <p:cNvPr id="7" name="Rectangle 53">
            <a:extLst>
              <a:ext uri="{FF2B5EF4-FFF2-40B4-BE49-F238E27FC236}">
                <a16:creationId xmlns:a16="http://schemas.microsoft.com/office/drawing/2014/main" id="{0A7F78B9-FBA1-49EC-907E-9184E405DC03}"/>
              </a:ext>
            </a:extLst>
          </p:cNvPr>
          <p:cNvSpPr>
            <a:spLocks noChangeArrowheads="1"/>
          </p:cNvSpPr>
          <p:nvPr/>
        </p:nvSpPr>
        <p:spPr bwMode="auto">
          <a:xfrm>
            <a:off x="613550" y="2853000"/>
            <a:ext cx="7917675" cy="1296987"/>
          </a:xfrm>
          <a:prstGeom prst="rect">
            <a:avLst/>
          </a:prstGeom>
          <a:solidFill>
            <a:schemeClr val="accent1">
              <a:lumMod val="20000"/>
              <a:lumOff val="80000"/>
            </a:schemeClr>
          </a:solidFill>
          <a:ln>
            <a:solidFill>
              <a:schemeClr val="accent1">
                <a:lumMod val="20000"/>
                <a:lumOff val="80000"/>
              </a:schemeClr>
            </a:solidFill>
            <a:headEnd/>
            <a:tailEnd/>
          </a:ln>
        </p:spPr>
        <p:style>
          <a:lnRef idx="2">
            <a:schemeClr val="accent1"/>
          </a:lnRef>
          <a:fillRef idx="1">
            <a:schemeClr val="lt1"/>
          </a:fillRef>
          <a:effectRef idx="0">
            <a:schemeClr val="accent1"/>
          </a:effectRef>
          <a:fontRef idx="minor">
            <a:schemeClr val="dk1"/>
          </a:fontRef>
        </p:style>
        <p:txBody>
          <a:bodyPr wrap="none"/>
          <a:lstStyle/>
          <a:p>
            <a:pPr eaLnBrk="1" fontAlgn="auto" hangingPunct="1">
              <a:spcBef>
                <a:spcPts val="0"/>
              </a:spcBef>
              <a:spcAft>
                <a:spcPts val="0"/>
              </a:spcAft>
              <a:defRPr/>
            </a:pPr>
            <a:r>
              <a:rPr kumimoji="0" lang="ja-JP" altLang="en-US" sz="1400" kern="0" dirty="0">
                <a:solidFill>
                  <a:prstClr val="black"/>
                </a:solidFill>
                <a:latin typeface="UD Digi Kyokasho NK-R" panose="02020400000000000000" pitchFamily="18" charset="-128"/>
                <a:ea typeface="UD Digi Kyokasho NK-R" panose="02020400000000000000" pitchFamily="18" charset="-128"/>
              </a:rPr>
              <a:t>部会</a:t>
            </a:r>
            <a:endParaRPr kumimoji="0" lang="en-US" altLang="ja-JP" sz="1400" kern="0" dirty="0">
              <a:solidFill>
                <a:prstClr val="black"/>
              </a:solidFill>
              <a:latin typeface="UD Digi Kyokasho NK-R" panose="02020400000000000000" pitchFamily="18" charset="-128"/>
              <a:ea typeface="UD Digi Kyokasho NK-R" panose="02020400000000000000" pitchFamily="18" charset="-128"/>
            </a:endParaRPr>
          </a:p>
          <a:p>
            <a:pPr eaLnBrk="1" fontAlgn="auto" hangingPunct="1">
              <a:spcBef>
                <a:spcPts val="0"/>
              </a:spcBef>
              <a:spcAft>
                <a:spcPts val="0"/>
              </a:spcAft>
              <a:defRPr/>
            </a:pPr>
            <a:endParaRPr kumimoji="0" lang="en-US" altLang="ja-JP" sz="1100" kern="0" dirty="0">
              <a:solidFill>
                <a:prstClr val="black"/>
              </a:solidFill>
              <a:latin typeface="UD Digi Kyokasho NK-R" panose="02020400000000000000" pitchFamily="18" charset="-128"/>
              <a:ea typeface="UD Digi Kyokasho NK-R" panose="02020400000000000000" pitchFamily="18" charset="-128"/>
            </a:endParaRPr>
          </a:p>
          <a:p>
            <a:pPr eaLnBrk="1" fontAlgn="auto" hangingPunct="1">
              <a:spcBef>
                <a:spcPts val="0"/>
              </a:spcBef>
              <a:spcAft>
                <a:spcPts val="0"/>
              </a:spcAft>
              <a:defRPr/>
            </a:pPr>
            <a:endParaRPr kumimoji="0" lang="en-US" altLang="ja-JP" sz="1100" kern="0" dirty="0">
              <a:solidFill>
                <a:prstClr val="black"/>
              </a:solidFill>
              <a:latin typeface="UD Digi Kyokasho NK-R" panose="02020400000000000000" pitchFamily="18" charset="-128"/>
              <a:ea typeface="UD Digi Kyokasho NK-R" panose="02020400000000000000" pitchFamily="18" charset="-128"/>
            </a:endParaRPr>
          </a:p>
          <a:p>
            <a:pPr eaLnBrk="1" fontAlgn="auto" hangingPunct="1">
              <a:spcBef>
                <a:spcPts val="0"/>
              </a:spcBef>
              <a:spcAft>
                <a:spcPts val="0"/>
              </a:spcAft>
              <a:defRPr/>
            </a:pPr>
            <a:endParaRPr kumimoji="0" lang="en-US" altLang="ja-JP" sz="1100" kern="0" dirty="0">
              <a:solidFill>
                <a:prstClr val="black"/>
              </a:solidFill>
              <a:latin typeface="UD Digi Kyokasho NK-R" panose="02020400000000000000" pitchFamily="18" charset="-128"/>
              <a:ea typeface="UD Digi Kyokasho NK-R" panose="02020400000000000000" pitchFamily="18" charset="-128"/>
            </a:endParaRPr>
          </a:p>
          <a:p>
            <a:pPr eaLnBrk="1" fontAlgn="auto" hangingPunct="1">
              <a:spcBef>
                <a:spcPts val="0"/>
              </a:spcBef>
              <a:spcAft>
                <a:spcPts val="0"/>
              </a:spcAft>
              <a:defRPr/>
            </a:pPr>
            <a:endParaRPr kumimoji="0" lang="en-US" altLang="ja-JP" sz="1100" kern="0" dirty="0">
              <a:solidFill>
                <a:prstClr val="black"/>
              </a:solidFill>
              <a:latin typeface="UD Digi Kyokasho NK-R" panose="02020400000000000000" pitchFamily="18" charset="-128"/>
              <a:ea typeface="UD Digi Kyokasho NK-R" panose="02020400000000000000" pitchFamily="18" charset="-128"/>
            </a:endParaRPr>
          </a:p>
          <a:p>
            <a:pPr eaLnBrk="1" fontAlgn="auto" hangingPunct="1">
              <a:spcBef>
                <a:spcPts val="0"/>
              </a:spcBef>
              <a:spcAft>
                <a:spcPts val="0"/>
              </a:spcAft>
              <a:defRPr/>
            </a:pPr>
            <a:endParaRPr kumimoji="0" lang="en-US" altLang="ja-JP" sz="1100" kern="0" dirty="0">
              <a:solidFill>
                <a:prstClr val="black"/>
              </a:solidFill>
              <a:latin typeface="UD Digi Kyokasho NK-R" panose="02020400000000000000" pitchFamily="18" charset="-128"/>
              <a:ea typeface="UD Digi Kyokasho NK-R" panose="02020400000000000000" pitchFamily="18" charset="-128"/>
            </a:endParaRPr>
          </a:p>
          <a:p>
            <a:pPr eaLnBrk="1" fontAlgn="auto" hangingPunct="1">
              <a:spcBef>
                <a:spcPts val="0"/>
              </a:spcBef>
              <a:spcAft>
                <a:spcPts val="0"/>
              </a:spcAft>
              <a:defRPr/>
            </a:pPr>
            <a:endParaRPr kumimoji="0" lang="en-US" altLang="ja-JP" sz="1100" kern="0" dirty="0">
              <a:solidFill>
                <a:prstClr val="black"/>
              </a:solidFill>
              <a:latin typeface="UD Digi Kyokasho NK-R" panose="02020400000000000000" pitchFamily="18" charset="-128"/>
              <a:ea typeface="UD Digi Kyokasho NK-R" panose="02020400000000000000" pitchFamily="18" charset="-128"/>
            </a:endParaRPr>
          </a:p>
        </p:txBody>
      </p:sp>
      <p:sp>
        <p:nvSpPr>
          <p:cNvPr id="9" name="Rectangle 49">
            <a:extLst>
              <a:ext uri="{FF2B5EF4-FFF2-40B4-BE49-F238E27FC236}">
                <a16:creationId xmlns:a16="http://schemas.microsoft.com/office/drawing/2014/main" id="{DF383445-B5A8-48DF-A7E8-98DD5F1816A8}"/>
              </a:ext>
            </a:extLst>
          </p:cNvPr>
          <p:cNvSpPr>
            <a:spLocks noChangeArrowheads="1"/>
          </p:cNvSpPr>
          <p:nvPr/>
        </p:nvSpPr>
        <p:spPr bwMode="auto">
          <a:xfrm>
            <a:off x="4572000" y="1125538"/>
            <a:ext cx="1727200" cy="339725"/>
          </a:xfrm>
          <a:prstGeom prst="rect">
            <a:avLst/>
          </a:prstGeom>
          <a:solidFill>
            <a:schemeClr val="accent1"/>
          </a:solidFill>
          <a:ln>
            <a:solidFill>
              <a:schemeClr val="accent1"/>
            </a:solidFill>
            <a:headEnd/>
            <a:tailEnd/>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eaLnBrk="1" fontAlgn="auto" hangingPunct="1">
              <a:spcBef>
                <a:spcPts val="0"/>
              </a:spcBef>
              <a:spcAft>
                <a:spcPts val="0"/>
              </a:spcAft>
              <a:defRPr/>
            </a:pPr>
            <a:r>
              <a:rPr kumimoji="0" lang="ja-JP" altLang="en-US" sz="1600" kern="0" dirty="0">
                <a:solidFill>
                  <a:schemeClr val="bg1"/>
                </a:solidFill>
                <a:latin typeface="UD Digi Kyokasho NK-R" panose="02020400000000000000" pitchFamily="18" charset="-128"/>
                <a:ea typeface="UD Digi Kyokasho NK-R" panose="02020400000000000000" pitchFamily="18" charset="-128"/>
              </a:rPr>
              <a:t>総会</a:t>
            </a:r>
          </a:p>
        </p:txBody>
      </p:sp>
      <p:sp>
        <p:nvSpPr>
          <p:cNvPr id="10" name="Text Box 63">
            <a:extLst>
              <a:ext uri="{FF2B5EF4-FFF2-40B4-BE49-F238E27FC236}">
                <a16:creationId xmlns:a16="http://schemas.microsoft.com/office/drawing/2014/main" id="{413A7C92-9572-4B77-994E-E0320DCD9473}"/>
              </a:ext>
            </a:extLst>
          </p:cNvPr>
          <p:cNvSpPr txBox="1">
            <a:spLocks noChangeArrowheads="1"/>
          </p:cNvSpPr>
          <p:nvPr/>
        </p:nvSpPr>
        <p:spPr bwMode="auto">
          <a:xfrm>
            <a:off x="6348413" y="2946400"/>
            <a:ext cx="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342900" indent="-342900" eaLnBrk="0" hangingPunct="0">
              <a:defRPr kumimoji="1" sz="1200" b="1">
                <a:solidFill>
                  <a:schemeClr val="tx1"/>
                </a:solidFill>
                <a:latin typeface="ＭＳ Ｐゴシック" pitchFamily="50" charset="-128"/>
                <a:ea typeface="ＭＳ Ｐゴシック" pitchFamily="50" charset="-128"/>
              </a:defRPr>
            </a:lvl1pPr>
            <a:lvl2pPr marL="742950" indent="-285750" eaLnBrk="0" hangingPunct="0">
              <a:defRPr kumimoji="1" sz="1200" b="1">
                <a:solidFill>
                  <a:schemeClr val="tx1"/>
                </a:solidFill>
                <a:latin typeface="ＭＳ Ｐゴシック" pitchFamily="50" charset="-128"/>
                <a:ea typeface="ＭＳ Ｐゴシック" pitchFamily="50" charset="-128"/>
              </a:defRPr>
            </a:lvl2pPr>
            <a:lvl3pPr marL="1143000" indent="-228600" eaLnBrk="0" hangingPunct="0">
              <a:defRPr kumimoji="1" sz="1200" b="1">
                <a:solidFill>
                  <a:schemeClr val="tx1"/>
                </a:solidFill>
                <a:latin typeface="ＭＳ Ｐゴシック" pitchFamily="50" charset="-128"/>
                <a:ea typeface="ＭＳ Ｐゴシック" pitchFamily="50" charset="-128"/>
              </a:defRPr>
            </a:lvl3pPr>
            <a:lvl4pPr marL="1600200" indent="-228600" eaLnBrk="0" hangingPunct="0">
              <a:defRPr kumimoji="1" sz="1200" b="1">
                <a:solidFill>
                  <a:schemeClr val="tx1"/>
                </a:solidFill>
                <a:latin typeface="ＭＳ Ｐゴシック" pitchFamily="50" charset="-128"/>
                <a:ea typeface="ＭＳ Ｐゴシック" pitchFamily="50" charset="-128"/>
              </a:defRPr>
            </a:lvl4pPr>
            <a:lvl5pPr marL="2057400" indent="-228600" eaLnBrk="0" hangingPunct="0">
              <a:defRPr kumimoji="1" sz="1200" b="1">
                <a:solidFill>
                  <a:schemeClr val="tx1"/>
                </a:solidFill>
                <a:latin typeface="ＭＳ Ｐゴシック" pitchFamily="50" charset="-128"/>
                <a:ea typeface="ＭＳ Ｐゴシック" pitchFamily="50" charset="-128"/>
              </a:defRPr>
            </a:lvl5pPr>
            <a:lvl6pPr marL="25146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6pPr>
            <a:lvl7pPr marL="29718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7pPr>
            <a:lvl8pPr marL="34290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8pPr>
            <a:lvl9pPr marL="38862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9pPr>
          </a:lstStyle>
          <a:p>
            <a:pPr eaLnBrk="1" fontAlgn="auto" hangingPunct="1">
              <a:spcBef>
                <a:spcPts val="0"/>
              </a:spcBef>
              <a:spcAft>
                <a:spcPts val="0"/>
              </a:spcAft>
              <a:defRPr/>
            </a:pPr>
            <a:endParaRPr lang="ja-JP" altLang="ja-JP" sz="2800" kern="0">
              <a:solidFill>
                <a:prstClr val="black"/>
              </a:solidFill>
              <a:latin typeface="UD Digi Kyokasho NK-R" panose="02020400000000000000" pitchFamily="18" charset="-128"/>
              <a:ea typeface="UD Digi Kyokasho NK-R" panose="02020400000000000000" pitchFamily="18" charset="-128"/>
            </a:endParaRPr>
          </a:p>
        </p:txBody>
      </p:sp>
      <p:sp>
        <p:nvSpPr>
          <p:cNvPr id="11" name="Rectangle 50">
            <a:extLst>
              <a:ext uri="{FF2B5EF4-FFF2-40B4-BE49-F238E27FC236}">
                <a16:creationId xmlns:a16="http://schemas.microsoft.com/office/drawing/2014/main" id="{4EFF2B84-ED0A-4C14-A68D-182E85C09C71}"/>
              </a:ext>
            </a:extLst>
          </p:cNvPr>
          <p:cNvSpPr>
            <a:spLocks noChangeArrowheads="1"/>
          </p:cNvSpPr>
          <p:nvPr/>
        </p:nvSpPr>
        <p:spPr bwMode="auto">
          <a:xfrm>
            <a:off x="4572000" y="1701000"/>
            <a:ext cx="1728787" cy="338138"/>
          </a:xfrm>
          <a:prstGeom prst="rect">
            <a:avLst/>
          </a:prstGeom>
          <a:solidFill>
            <a:schemeClr val="accent1"/>
          </a:solidFill>
          <a:ln>
            <a:solidFill>
              <a:schemeClr val="accent1"/>
            </a:solidFill>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eaLnBrk="1" fontAlgn="auto" hangingPunct="1">
              <a:spcBef>
                <a:spcPts val="0"/>
              </a:spcBef>
              <a:spcAft>
                <a:spcPts val="0"/>
              </a:spcAft>
              <a:defRPr/>
            </a:pPr>
            <a:r>
              <a:rPr kumimoji="0" lang="ja-JP" altLang="en-US" sz="1600" kern="0" dirty="0">
                <a:solidFill>
                  <a:schemeClr val="bg1"/>
                </a:solidFill>
                <a:latin typeface="UD Digi Kyokasho NK-R" panose="02020400000000000000" pitchFamily="18" charset="-128"/>
                <a:ea typeface="UD Digi Kyokasho NK-R" panose="02020400000000000000" pitchFamily="18" charset="-128"/>
              </a:rPr>
              <a:t>理事会</a:t>
            </a:r>
          </a:p>
        </p:txBody>
      </p:sp>
      <p:sp>
        <p:nvSpPr>
          <p:cNvPr id="12" name="テキスト ボックス 84">
            <a:extLst>
              <a:ext uri="{FF2B5EF4-FFF2-40B4-BE49-F238E27FC236}">
                <a16:creationId xmlns:a16="http://schemas.microsoft.com/office/drawing/2014/main" id="{EC3A0F90-09F3-463F-96D9-68F6200D7B83}"/>
              </a:ext>
            </a:extLst>
          </p:cNvPr>
          <p:cNvSpPr txBox="1">
            <a:spLocks noChangeArrowheads="1"/>
          </p:cNvSpPr>
          <p:nvPr/>
        </p:nvSpPr>
        <p:spPr bwMode="auto">
          <a:xfrm>
            <a:off x="5940001" y="6021000"/>
            <a:ext cx="2448000" cy="438150"/>
          </a:xfrm>
          <a:prstGeom prst="rect">
            <a:avLst/>
          </a:prstGeom>
          <a:ln>
            <a:solidFill>
              <a:schemeClr val="accent5"/>
            </a:solidFill>
            <a:headEnd/>
            <a:tailEnd/>
          </a:ln>
        </p:spPr>
        <p:style>
          <a:lnRef idx="2">
            <a:schemeClr val="accent1"/>
          </a:lnRef>
          <a:fillRef idx="1">
            <a:schemeClr val="lt1"/>
          </a:fillRef>
          <a:effectRef idx="0">
            <a:schemeClr val="accent1"/>
          </a:effectRef>
          <a:fontRef idx="minor">
            <a:schemeClr val="dk1"/>
          </a:fontRef>
        </p:style>
        <p:txBody>
          <a:bodyPr wrap="none"/>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0"/>
              </a:spcBef>
              <a:buClr>
                <a:schemeClr val="tx2"/>
              </a:buClr>
              <a:buSzPct val="70000"/>
              <a:buFont typeface="Wingdings" panose="05000000000000000000" pitchFamily="2" charset="2"/>
              <a:buNone/>
            </a:pPr>
            <a:r>
              <a:rPr lang="ja-JP" altLang="en-US" sz="1400" dirty="0">
                <a:latin typeface="UD Digi Kyokasho NK-R" panose="02020400000000000000" pitchFamily="18" charset="-128"/>
                <a:ea typeface="UD Digi Kyokasho NK-R" panose="02020400000000000000" pitchFamily="18" charset="-128"/>
              </a:rPr>
              <a:t>北東アジア</a:t>
            </a:r>
            <a:r>
              <a:rPr lang="en-US" altLang="ja-JP" sz="1400" dirty="0">
                <a:latin typeface="UD Digi Kyokasho NK-R" panose="02020400000000000000" pitchFamily="18" charset="-128"/>
                <a:ea typeface="UD Digi Kyokasho NK-R" panose="02020400000000000000" pitchFamily="18" charset="-128"/>
              </a:rPr>
              <a:t>OSS</a:t>
            </a:r>
            <a:r>
              <a:rPr lang="ja-JP" altLang="en-US" sz="1400" dirty="0">
                <a:latin typeface="UD Digi Kyokasho NK-R" panose="02020400000000000000" pitchFamily="18" charset="-128"/>
                <a:ea typeface="UD Digi Kyokasho NK-R" panose="02020400000000000000" pitchFamily="18" charset="-128"/>
              </a:rPr>
              <a:t>推進フォーラム</a:t>
            </a:r>
            <a:endParaRPr lang="en-US" altLang="ja-JP" sz="1400" dirty="0">
              <a:latin typeface="UD Digi Kyokasho NK-R" panose="02020400000000000000" pitchFamily="18" charset="-128"/>
              <a:ea typeface="UD Digi Kyokasho NK-R" panose="02020400000000000000" pitchFamily="18" charset="-128"/>
            </a:endParaRPr>
          </a:p>
          <a:p>
            <a:pPr algn="ctr" eaLnBrk="1" hangingPunct="1">
              <a:spcBef>
                <a:spcPct val="0"/>
              </a:spcBef>
              <a:buClr>
                <a:schemeClr val="tx2"/>
              </a:buClr>
              <a:buSzPct val="70000"/>
              <a:buFont typeface="Wingdings" panose="05000000000000000000" pitchFamily="2" charset="2"/>
              <a:buNone/>
            </a:pPr>
            <a:r>
              <a:rPr lang="ja-JP" altLang="en-US" sz="1100" dirty="0">
                <a:latin typeface="UD Digi Kyokasho NK-R" panose="02020400000000000000" pitchFamily="18" charset="-128"/>
                <a:ea typeface="UD Digi Kyokasho NK-R" panose="02020400000000000000" pitchFamily="18" charset="-128"/>
              </a:rPr>
              <a:t>　</a:t>
            </a:r>
            <a:r>
              <a:rPr lang="en-US" altLang="ja-JP" sz="1100" dirty="0">
                <a:latin typeface="UD Digi Kyokasho NK-R" panose="02020400000000000000" pitchFamily="18" charset="-128"/>
                <a:ea typeface="UD Digi Kyokasho NK-R" panose="02020400000000000000" pitchFamily="18" charset="-128"/>
              </a:rPr>
              <a:t>Innovation</a:t>
            </a:r>
            <a:r>
              <a:rPr lang="ja-JP" altLang="en-US" sz="1100" dirty="0">
                <a:latin typeface="UD Digi Kyokasho NK-R" panose="02020400000000000000" pitchFamily="18" charset="-128"/>
                <a:ea typeface="UD Digi Kyokasho NK-R" panose="02020400000000000000" pitchFamily="18" charset="-128"/>
              </a:rPr>
              <a:t> </a:t>
            </a:r>
            <a:r>
              <a:rPr lang="en-US" altLang="ja-JP" sz="1100" dirty="0">
                <a:latin typeface="UD Digi Kyokasho NK-R" panose="02020400000000000000" pitchFamily="18" charset="-128"/>
                <a:ea typeface="UD Digi Kyokasho NK-R" panose="02020400000000000000" pitchFamily="18" charset="-128"/>
              </a:rPr>
              <a:t>Steering</a:t>
            </a:r>
            <a:r>
              <a:rPr lang="ja-JP" altLang="en-US" sz="1100" dirty="0">
                <a:latin typeface="UD Digi Kyokasho NK-R" panose="02020400000000000000" pitchFamily="18" charset="-128"/>
                <a:ea typeface="UD Digi Kyokasho NK-R" panose="02020400000000000000" pitchFamily="18" charset="-128"/>
              </a:rPr>
              <a:t> </a:t>
            </a:r>
            <a:r>
              <a:rPr lang="en-US" altLang="ja-JP" sz="1100" dirty="0">
                <a:latin typeface="UD Digi Kyokasho NK-R" panose="02020400000000000000" pitchFamily="18" charset="-128"/>
                <a:ea typeface="UD Digi Kyokasho NK-R" panose="02020400000000000000" pitchFamily="18" charset="-128"/>
              </a:rPr>
              <a:t>Board</a:t>
            </a:r>
            <a:endParaRPr lang="ja-JP" altLang="en-US" sz="1100" dirty="0">
              <a:latin typeface="UD Digi Kyokasho NK-R" panose="02020400000000000000" pitchFamily="18" charset="-128"/>
              <a:ea typeface="UD Digi Kyokasho NK-R" panose="02020400000000000000" pitchFamily="18" charset="-128"/>
            </a:endParaRPr>
          </a:p>
        </p:txBody>
      </p:sp>
      <p:sp>
        <p:nvSpPr>
          <p:cNvPr id="13" name="テキスト ボックス 87">
            <a:extLst>
              <a:ext uri="{FF2B5EF4-FFF2-40B4-BE49-F238E27FC236}">
                <a16:creationId xmlns:a16="http://schemas.microsoft.com/office/drawing/2014/main" id="{1B63522C-25E6-4B7D-BFC8-ED96DC691D1D}"/>
              </a:ext>
            </a:extLst>
          </p:cNvPr>
          <p:cNvSpPr txBox="1">
            <a:spLocks noChangeArrowheads="1"/>
          </p:cNvSpPr>
          <p:nvPr/>
        </p:nvSpPr>
        <p:spPr bwMode="auto">
          <a:xfrm>
            <a:off x="7452001" y="5157000"/>
            <a:ext cx="1224000" cy="431800"/>
          </a:xfrm>
          <a:prstGeom prst="rect">
            <a:avLst/>
          </a:prstGeom>
          <a:ln>
            <a:solidFill>
              <a:schemeClr val="accent5"/>
            </a:solidFill>
            <a:headEnd/>
            <a:tailEnd/>
          </a:ln>
        </p:spPr>
        <p:style>
          <a:lnRef idx="2">
            <a:schemeClr val="accent1"/>
          </a:lnRef>
          <a:fillRef idx="1">
            <a:schemeClr val="lt1"/>
          </a:fillRef>
          <a:effectRef idx="0">
            <a:schemeClr val="accent1"/>
          </a:effectRef>
          <a:fontRef idx="minor">
            <a:schemeClr val="dk1"/>
          </a:fontRef>
        </p:style>
        <p:txBody>
          <a:bodyPr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0"/>
              </a:spcBef>
              <a:buClr>
                <a:schemeClr val="tx2"/>
              </a:buClr>
              <a:buSzPct val="70000"/>
              <a:buFont typeface="Wingdings" panose="05000000000000000000" pitchFamily="2" charset="2"/>
              <a:buNone/>
            </a:pPr>
            <a:r>
              <a:rPr lang="ja-JP" altLang="en-US" sz="1400" dirty="0">
                <a:latin typeface="UD Digi Kyokasho NK-R" panose="02020400000000000000" pitchFamily="18" charset="-128"/>
                <a:ea typeface="UD Digi Kyokasho NK-R" panose="02020400000000000000" pitchFamily="18" charset="-128"/>
              </a:rPr>
              <a:t>国内外の</a:t>
            </a:r>
            <a:endParaRPr lang="en-US" altLang="ja-JP" sz="1400" dirty="0">
              <a:latin typeface="UD Digi Kyokasho NK-R" panose="02020400000000000000" pitchFamily="18" charset="-128"/>
              <a:ea typeface="UD Digi Kyokasho NK-R" panose="02020400000000000000" pitchFamily="18" charset="-128"/>
            </a:endParaRPr>
          </a:p>
          <a:p>
            <a:pPr algn="ctr" eaLnBrk="1" hangingPunct="1">
              <a:spcBef>
                <a:spcPct val="0"/>
              </a:spcBef>
              <a:buClr>
                <a:schemeClr val="tx2"/>
              </a:buClr>
              <a:buSzPct val="70000"/>
              <a:buFont typeface="Wingdings" panose="05000000000000000000" pitchFamily="2" charset="2"/>
              <a:buNone/>
            </a:pPr>
            <a:r>
              <a:rPr lang="en-US" altLang="ja-JP" sz="1400" dirty="0">
                <a:latin typeface="UD Digi Kyokasho NK-R" panose="02020400000000000000" pitchFamily="18" charset="-128"/>
                <a:ea typeface="UD Digi Kyokasho NK-R" panose="02020400000000000000" pitchFamily="18" charset="-128"/>
              </a:rPr>
              <a:t>OSS</a:t>
            </a:r>
            <a:r>
              <a:rPr lang="ja-JP" altLang="en-US" sz="1400" dirty="0">
                <a:latin typeface="UD Digi Kyokasho NK-R" panose="02020400000000000000" pitchFamily="18" charset="-128"/>
                <a:ea typeface="UD Digi Kyokasho NK-R" panose="02020400000000000000" pitchFamily="18" charset="-128"/>
              </a:rPr>
              <a:t>関連団体</a:t>
            </a:r>
            <a:endParaRPr lang="en-US" altLang="ja-JP" sz="1400" dirty="0">
              <a:latin typeface="UD Digi Kyokasho NK-R" panose="02020400000000000000" pitchFamily="18" charset="-128"/>
              <a:ea typeface="UD Digi Kyokasho NK-R" panose="02020400000000000000" pitchFamily="18" charset="-128"/>
            </a:endParaRPr>
          </a:p>
        </p:txBody>
      </p:sp>
      <p:sp>
        <p:nvSpPr>
          <p:cNvPr id="14" name="Rectangle 32">
            <a:extLst>
              <a:ext uri="{FF2B5EF4-FFF2-40B4-BE49-F238E27FC236}">
                <a16:creationId xmlns:a16="http://schemas.microsoft.com/office/drawing/2014/main" id="{87B9F029-D611-471A-9AF2-512668BE2E76}"/>
              </a:ext>
            </a:extLst>
          </p:cNvPr>
          <p:cNvSpPr>
            <a:spLocks noChangeArrowheads="1"/>
          </p:cNvSpPr>
          <p:nvPr/>
        </p:nvSpPr>
        <p:spPr bwMode="auto">
          <a:xfrm>
            <a:off x="2556000" y="5013000"/>
            <a:ext cx="10795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eaLnBrk="1" hangingPunct="1">
              <a:spcBef>
                <a:spcPts val="0"/>
              </a:spcBef>
              <a:buClr>
                <a:schemeClr val="tx2"/>
              </a:buClr>
              <a:buSzPct val="70000"/>
              <a:buFont typeface="Wingdings" panose="05000000000000000000" pitchFamily="2" charset="2"/>
              <a:buNone/>
              <a:defRPr/>
            </a:pPr>
            <a:r>
              <a:rPr lang="ja-JP" altLang="en-US" sz="1100" dirty="0">
                <a:latin typeface="UD Digi Kyokasho NK-R" panose="02020400000000000000" pitchFamily="18" charset="-128"/>
                <a:ea typeface="UD Digi Kyokasho NK-R" panose="02020400000000000000" pitchFamily="18" charset="-128"/>
              </a:rPr>
              <a:t>鳥瞰図</a:t>
            </a:r>
            <a:endParaRPr lang="en-US" altLang="ja-JP" sz="1100" dirty="0">
              <a:latin typeface="UD Digi Kyokasho NK-R" panose="02020400000000000000" pitchFamily="18" charset="-128"/>
              <a:ea typeface="UD Digi Kyokasho NK-R" panose="02020400000000000000" pitchFamily="18" charset="-128"/>
            </a:endParaRPr>
          </a:p>
          <a:p>
            <a:pPr algn="ctr" eaLnBrk="1" hangingPunct="1">
              <a:spcBef>
                <a:spcPts val="0"/>
              </a:spcBef>
              <a:buClr>
                <a:schemeClr val="tx2"/>
              </a:buClr>
              <a:buSzPct val="70000"/>
              <a:buFont typeface="Wingdings" panose="05000000000000000000" pitchFamily="2" charset="2"/>
              <a:buNone/>
              <a:defRPr/>
            </a:pPr>
            <a:r>
              <a:rPr lang="en-US" altLang="ja-JP" sz="1100" dirty="0">
                <a:latin typeface="UD Digi Kyokasho NK-R" panose="02020400000000000000" pitchFamily="18" charset="-128"/>
                <a:ea typeface="UD Digi Kyokasho NK-R" panose="02020400000000000000" pitchFamily="18" charset="-128"/>
              </a:rPr>
              <a:t>WG</a:t>
            </a:r>
          </a:p>
        </p:txBody>
      </p:sp>
      <p:sp>
        <p:nvSpPr>
          <p:cNvPr id="15" name="Rectangle 125">
            <a:extLst>
              <a:ext uri="{FF2B5EF4-FFF2-40B4-BE49-F238E27FC236}">
                <a16:creationId xmlns:a16="http://schemas.microsoft.com/office/drawing/2014/main" id="{48CF8CF8-E3C0-48F1-8258-8C16713F984D}"/>
              </a:ext>
            </a:extLst>
          </p:cNvPr>
          <p:cNvSpPr>
            <a:spLocks noChangeArrowheads="1"/>
          </p:cNvSpPr>
          <p:nvPr/>
        </p:nvSpPr>
        <p:spPr bwMode="auto">
          <a:xfrm>
            <a:off x="3132000" y="3501000"/>
            <a:ext cx="1152000" cy="504825"/>
          </a:xfrm>
          <a:prstGeom prst="rect">
            <a:avLst/>
          </a:prstGeom>
          <a:ln>
            <a:solidFill>
              <a:schemeClr val="accent2"/>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eaLnBrk="1" hangingPunct="1">
              <a:spcBef>
                <a:spcPct val="20000"/>
              </a:spcBef>
              <a:buClr>
                <a:schemeClr val="tx2"/>
              </a:buClr>
              <a:buSzPct val="70000"/>
              <a:buFont typeface="Wingdings" panose="05000000000000000000" pitchFamily="2" charset="2"/>
              <a:buNone/>
              <a:defRPr/>
            </a:pPr>
            <a:r>
              <a:rPr lang="ja-JP" altLang="en-US" sz="1400" dirty="0">
                <a:latin typeface="UD Digi Kyokasho NK-R" panose="02020400000000000000" pitchFamily="18" charset="-128"/>
                <a:ea typeface="UD Digi Kyokasho NK-R" panose="02020400000000000000" pitchFamily="18" charset="-128"/>
              </a:rPr>
              <a:t>技術</a:t>
            </a:r>
            <a:r>
              <a:rPr lang="ja-JP" altLang="en-GB" sz="1400" dirty="0">
                <a:latin typeface="UD Digi Kyokasho NK-R" panose="02020400000000000000" pitchFamily="18" charset="-128"/>
                <a:ea typeface="UD Digi Kyokasho NK-R" panose="02020400000000000000" pitchFamily="18" charset="-128"/>
              </a:rPr>
              <a:t>部会</a:t>
            </a:r>
            <a:endParaRPr lang="en-GB" altLang="ja-JP" sz="1400" dirty="0">
              <a:latin typeface="UD Digi Kyokasho NK-R" panose="02020400000000000000" pitchFamily="18" charset="-128"/>
              <a:ea typeface="UD Digi Kyokasho NK-R" panose="02020400000000000000" pitchFamily="18" charset="-128"/>
            </a:endParaRPr>
          </a:p>
        </p:txBody>
      </p:sp>
      <p:sp>
        <p:nvSpPr>
          <p:cNvPr id="16" name="Text Box 93">
            <a:extLst>
              <a:ext uri="{FF2B5EF4-FFF2-40B4-BE49-F238E27FC236}">
                <a16:creationId xmlns:a16="http://schemas.microsoft.com/office/drawing/2014/main" id="{CDAA2E61-4D43-4493-9646-9C87A9E3DAD8}"/>
              </a:ext>
            </a:extLst>
          </p:cNvPr>
          <p:cNvSpPr txBox="1">
            <a:spLocks noChangeArrowheads="1"/>
          </p:cNvSpPr>
          <p:nvPr/>
        </p:nvSpPr>
        <p:spPr bwMode="auto">
          <a:xfrm>
            <a:off x="3132000" y="4653000"/>
            <a:ext cx="10096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chemeClr val="tx1"/>
                </a:solidFill>
                <a:latin typeface="ＭＳ Ｐゴシック" pitchFamily="50" charset="-128"/>
                <a:ea typeface="ＭＳ Ｐゴシック" pitchFamily="50" charset="-128"/>
              </a:defRPr>
            </a:lvl1pPr>
            <a:lvl2pPr marL="742950" indent="-285750" eaLnBrk="0" hangingPunct="0">
              <a:defRPr kumimoji="1" sz="1200" b="1">
                <a:solidFill>
                  <a:schemeClr val="tx1"/>
                </a:solidFill>
                <a:latin typeface="ＭＳ Ｐゴシック" pitchFamily="50" charset="-128"/>
                <a:ea typeface="ＭＳ Ｐゴシック" pitchFamily="50" charset="-128"/>
              </a:defRPr>
            </a:lvl2pPr>
            <a:lvl3pPr marL="1143000" indent="-228600" eaLnBrk="0" hangingPunct="0">
              <a:defRPr kumimoji="1" sz="1200" b="1">
                <a:solidFill>
                  <a:schemeClr val="tx1"/>
                </a:solidFill>
                <a:latin typeface="ＭＳ Ｐゴシック" pitchFamily="50" charset="-128"/>
                <a:ea typeface="ＭＳ Ｐゴシック" pitchFamily="50" charset="-128"/>
              </a:defRPr>
            </a:lvl3pPr>
            <a:lvl4pPr marL="1600200" indent="-228600" eaLnBrk="0" hangingPunct="0">
              <a:defRPr kumimoji="1" sz="1200" b="1">
                <a:solidFill>
                  <a:schemeClr val="tx1"/>
                </a:solidFill>
                <a:latin typeface="ＭＳ Ｐゴシック" pitchFamily="50" charset="-128"/>
                <a:ea typeface="ＭＳ Ｐゴシック" pitchFamily="50" charset="-128"/>
              </a:defRPr>
            </a:lvl4pPr>
            <a:lvl5pPr marL="2057400" indent="-228600" eaLnBrk="0" hangingPunct="0">
              <a:defRPr kumimoji="1" sz="1200" b="1">
                <a:solidFill>
                  <a:schemeClr val="tx1"/>
                </a:solidFill>
                <a:latin typeface="ＭＳ Ｐゴシック" pitchFamily="50" charset="-128"/>
                <a:ea typeface="ＭＳ Ｐゴシック" pitchFamily="50" charset="-128"/>
              </a:defRPr>
            </a:lvl5pPr>
            <a:lvl6pPr marL="25146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6pPr>
            <a:lvl7pPr marL="29718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7pPr>
            <a:lvl8pPr marL="34290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8pPr>
            <a:lvl9pPr marL="38862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9pPr>
          </a:lstStyle>
          <a:p>
            <a:pPr eaLnBrk="1" fontAlgn="auto" hangingPunct="1">
              <a:spcBef>
                <a:spcPts val="0"/>
              </a:spcBef>
              <a:spcAft>
                <a:spcPts val="0"/>
              </a:spcAft>
              <a:defRPr/>
            </a:pPr>
            <a:r>
              <a:rPr lang="ja-JP" altLang="en-US" sz="800" b="0" kern="0" dirty="0">
                <a:solidFill>
                  <a:prstClr val="black"/>
                </a:solidFill>
                <a:latin typeface="UD Digi Kyokasho NK-R" panose="02020400000000000000" pitchFamily="18" charset="-128"/>
                <a:ea typeface="UD Digi Kyokasho NK-R" panose="02020400000000000000" pitchFamily="18" charset="-128"/>
              </a:rPr>
              <a:t>主査</a:t>
            </a:r>
            <a:r>
              <a:rPr lang="en-US" altLang="ja-JP" sz="800" b="0" kern="0" dirty="0">
                <a:solidFill>
                  <a:prstClr val="black"/>
                </a:solidFill>
                <a:latin typeface="UD Digi Kyokasho NK-R" panose="02020400000000000000" pitchFamily="18" charset="-128"/>
                <a:ea typeface="UD Digi Kyokasho NK-R" panose="02020400000000000000" pitchFamily="18" charset="-128"/>
              </a:rPr>
              <a:t>:</a:t>
            </a:r>
          </a:p>
          <a:p>
            <a:pPr eaLnBrk="1" fontAlgn="auto" hangingPunct="1">
              <a:spcBef>
                <a:spcPts val="0"/>
              </a:spcBef>
              <a:spcAft>
                <a:spcPts val="0"/>
              </a:spcAft>
              <a:defRPr/>
            </a:pPr>
            <a:r>
              <a:rPr lang="ja-JP" altLang="en-US" sz="800" b="0" kern="0" dirty="0">
                <a:solidFill>
                  <a:prstClr val="black"/>
                </a:solidFill>
                <a:latin typeface="UD Digi Kyokasho NK-R" panose="02020400000000000000" pitchFamily="18" charset="-128"/>
                <a:ea typeface="UD Digi Kyokasho NK-R" panose="02020400000000000000" pitchFamily="18" charset="-128"/>
              </a:rPr>
              <a:t>　佐藤（</a:t>
            </a:r>
            <a:r>
              <a:rPr lang="en-US" altLang="ja-JP" sz="800" b="0" kern="0" dirty="0">
                <a:solidFill>
                  <a:prstClr val="black"/>
                </a:solidFill>
                <a:latin typeface="UD Digi Kyokasho NK-R" panose="02020400000000000000" pitchFamily="18" charset="-128"/>
                <a:ea typeface="UD Digi Kyokasho NK-R" panose="02020400000000000000" pitchFamily="18" charset="-128"/>
              </a:rPr>
              <a:t>NES</a:t>
            </a:r>
            <a:r>
              <a:rPr lang="ja-JP" altLang="en-US" sz="800" b="0" kern="0" dirty="0">
                <a:solidFill>
                  <a:prstClr val="black"/>
                </a:solidFill>
                <a:latin typeface="UD Digi Kyokasho NK-R" panose="02020400000000000000" pitchFamily="18" charset="-128"/>
                <a:ea typeface="UD Digi Kyokasho NK-R" panose="02020400000000000000" pitchFamily="18" charset="-128"/>
              </a:rPr>
              <a:t>）</a:t>
            </a:r>
          </a:p>
        </p:txBody>
      </p:sp>
      <p:sp>
        <p:nvSpPr>
          <p:cNvPr id="17" name="Text Box 127">
            <a:extLst>
              <a:ext uri="{FF2B5EF4-FFF2-40B4-BE49-F238E27FC236}">
                <a16:creationId xmlns:a16="http://schemas.microsoft.com/office/drawing/2014/main" id="{57F82110-5A63-4800-9460-D328372BA1EA}"/>
              </a:ext>
            </a:extLst>
          </p:cNvPr>
          <p:cNvSpPr txBox="1">
            <a:spLocks noChangeArrowheads="1"/>
          </p:cNvSpPr>
          <p:nvPr/>
        </p:nvSpPr>
        <p:spPr bwMode="auto">
          <a:xfrm>
            <a:off x="3708000" y="3141663"/>
            <a:ext cx="8207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chemeClr val="tx1"/>
                </a:solidFill>
                <a:latin typeface="ＭＳ Ｐゴシック" pitchFamily="50" charset="-128"/>
                <a:ea typeface="ＭＳ Ｐゴシック" pitchFamily="50" charset="-128"/>
              </a:defRPr>
            </a:lvl1pPr>
            <a:lvl2pPr marL="742950" indent="-285750" eaLnBrk="0" hangingPunct="0">
              <a:defRPr kumimoji="1" sz="1200" b="1">
                <a:solidFill>
                  <a:schemeClr val="tx1"/>
                </a:solidFill>
                <a:latin typeface="ＭＳ Ｐゴシック" pitchFamily="50" charset="-128"/>
                <a:ea typeface="ＭＳ Ｐゴシック" pitchFamily="50" charset="-128"/>
              </a:defRPr>
            </a:lvl2pPr>
            <a:lvl3pPr marL="1143000" indent="-228600" eaLnBrk="0" hangingPunct="0">
              <a:defRPr kumimoji="1" sz="1200" b="1">
                <a:solidFill>
                  <a:schemeClr val="tx1"/>
                </a:solidFill>
                <a:latin typeface="ＭＳ Ｐゴシック" pitchFamily="50" charset="-128"/>
                <a:ea typeface="ＭＳ Ｐゴシック" pitchFamily="50" charset="-128"/>
              </a:defRPr>
            </a:lvl3pPr>
            <a:lvl4pPr marL="1600200" indent="-228600" eaLnBrk="0" hangingPunct="0">
              <a:defRPr kumimoji="1" sz="1200" b="1">
                <a:solidFill>
                  <a:schemeClr val="tx1"/>
                </a:solidFill>
                <a:latin typeface="ＭＳ Ｐゴシック" pitchFamily="50" charset="-128"/>
                <a:ea typeface="ＭＳ Ｐゴシック" pitchFamily="50" charset="-128"/>
              </a:defRPr>
            </a:lvl4pPr>
            <a:lvl5pPr marL="2057400" indent="-228600" eaLnBrk="0" hangingPunct="0">
              <a:defRPr kumimoji="1" sz="1200" b="1">
                <a:solidFill>
                  <a:schemeClr val="tx1"/>
                </a:solidFill>
                <a:latin typeface="ＭＳ Ｐゴシック" pitchFamily="50" charset="-128"/>
                <a:ea typeface="ＭＳ Ｐゴシック" pitchFamily="50" charset="-128"/>
              </a:defRPr>
            </a:lvl5pPr>
            <a:lvl6pPr marL="25146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6pPr>
            <a:lvl7pPr marL="29718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7pPr>
            <a:lvl8pPr marL="34290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8pPr>
            <a:lvl9pPr marL="38862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9pPr>
          </a:lstStyle>
          <a:p>
            <a:pPr eaLnBrk="1" fontAlgn="auto" hangingPunct="1">
              <a:spcBef>
                <a:spcPts val="0"/>
              </a:spcBef>
              <a:spcAft>
                <a:spcPts val="0"/>
              </a:spcAft>
              <a:defRPr/>
            </a:pPr>
            <a:r>
              <a:rPr lang="ja-JP" altLang="en-US" sz="800" b="0" kern="0" dirty="0">
                <a:solidFill>
                  <a:prstClr val="black"/>
                </a:solidFill>
                <a:latin typeface="UD Digi Kyokasho NK-R" panose="02020400000000000000" pitchFamily="18" charset="-128"/>
                <a:ea typeface="UD Digi Kyokasho NK-R" panose="02020400000000000000" pitchFamily="18" charset="-128"/>
              </a:rPr>
              <a:t>部会長</a:t>
            </a:r>
            <a:r>
              <a:rPr lang="en-US" altLang="ja-JP" sz="800" b="0" kern="0" dirty="0">
                <a:solidFill>
                  <a:prstClr val="black"/>
                </a:solidFill>
                <a:latin typeface="UD Digi Kyokasho NK-R" panose="02020400000000000000" pitchFamily="18" charset="-128"/>
                <a:ea typeface="UD Digi Kyokasho NK-R" panose="02020400000000000000" pitchFamily="18" charset="-128"/>
              </a:rPr>
              <a:t>:</a:t>
            </a:r>
          </a:p>
          <a:p>
            <a:pPr eaLnBrk="1" fontAlgn="auto" hangingPunct="1">
              <a:spcBef>
                <a:spcPts val="0"/>
              </a:spcBef>
              <a:spcAft>
                <a:spcPts val="0"/>
              </a:spcAft>
              <a:defRPr/>
            </a:pPr>
            <a:r>
              <a:rPr lang="ja-JP" altLang="en-US" sz="800" b="0" kern="0" dirty="0">
                <a:solidFill>
                  <a:prstClr val="black"/>
                </a:solidFill>
                <a:latin typeface="UD Digi Kyokasho NK-R" panose="02020400000000000000" pitchFamily="18" charset="-128"/>
                <a:ea typeface="UD Digi Kyokasho NK-R" panose="02020400000000000000" pitchFamily="18" charset="-128"/>
              </a:rPr>
              <a:t>　菅沼（</a:t>
            </a:r>
            <a:r>
              <a:rPr lang="en-US" altLang="ja-JP" sz="800" b="0" kern="0" dirty="0">
                <a:solidFill>
                  <a:prstClr val="black"/>
                </a:solidFill>
                <a:latin typeface="UD Digi Kyokasho NK-R" panose="02020400000000000000" pitchFamily="18" charset="-128"/>
                <a:ea typeface="UD Digi Kyokasho NK-R" panose="02020400000000000000" pitchFamily="18" charset="-128"/>
              </a:rPr>
              <a:t>NEC</a:t>
            </a:r>
            <a:r>
              <a:rPr lang="ja-JP" altLang="en-US" sz="800" b="0" kern="0" dirty="0">
                <a:solidFill>
                  <a:prstClr val="black"/>
                </a:solidFill>
                <a:latin typeface="UD Digi Kyokasho NK-R" panose="02020400000000000000" pitchFamily="18" charset="-128"/>
                <a:ea typeface="UD Digi Kyokasho NK-R" panose="02020400000000000000" pitchFamily="18" charset="-128"/>
              </a:rPr>
              <a:t>）</a:t>
            </a:r>
            <a:endParaRPr lang="en-US" altLang="ja-JP" sz="800" b="0" kern="0" dirty="0">
              <a:solidFill>
                <a:prstClr val="black"/>
              </a:solidFill>
              <a:latin typeface="UD Digi Kyokasho NK-R" panose="02020400000000000000" pitchFamily="18" charset="-128"/>
              <a:ea typeface="UD Digi Kyokasho NK-R" panose="02020400000000000000" pitchFamily="18" charset="-128"/>
            </a:endParaRPr>
          </a:p>
        </p:txBody>
      </p:sp>
      <p:sp>
        <p:nvSpPr>
          <p:cNvPr id="18" name="Rectangle 32">
            <a:extLst>
              <a:ext uri="{FF2B5EF4-FFF2-40B4-BE49-F238E27FC236}">
                <a16:creationId xmlns:a16="http://schemas.microsoft.com/office/drawing/2014/main" id="{3BD7CD1E-82B5-4317-AEFA-027DDA391ECB}"/>
              </a:ext>
            </a:extLst>
          </p:cNvPr>
          <p:cNvSpPr>
            <a:spLocks noChangeArrowheads="1"/>
          </p:cNvSpPr>
          <p:nvPr/>
        </p:nvSpPr>
        <p:spPr bwMode="auto">
          <a:xfrm>
            <a:off x="6588000" y="3500175"/>
            <a:ext cx="1152000" cy="5048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kumimoji="0" lang="ja-JP" altLang="en-US" sz="1400" kern="0" dirty="0">
                <a:solidFill>
                  <a:prstClr val="black"/>
                </a:solidFill>
                <a:latin typeface="UD Digi Kyokasho NK-R" panose="02020400000000000000" pitchFamily="18" charset="-128"/>
                <a:ea typeface="UD Digi Kyokasho NK-R" panose="02020400000000000000" pitchFamily="18" charset="-128"/>
              </a:rPr>
              <a:t>グローバル部会</a:t>
            </a:r>
            <a:endParaRPr kumimoji="0" lang="ja-JP" altLang="en-GB" sz="1400" kern="0" dirty="0">
              <a:solidFill>
                <a:prstClr val="black"/>
              </a:solidFill>
              <a:latin typeface="UD Digi Kyokasho NK-R" panose="02020400000000000000" pitchFamily="18" charset="-128"/>
              <a:ea typeface="UD Digi Kyokasho NK-R" panose="02020400000000000000" pitchFamily="18" charset="-128"/>
            </a:endParaRPr>
          </a:p>
        </p:txBody>
      </p:sp>
      <p:sp>
        <p:nvSpPr>
          <p:cNvPr id="19" name="Text Box 93">
            <a:extLst>
              <a:ext uri="{FF2B5EF4-FFF2-40B4-BE49-F238E27FC236}">
                <a16:creationId xmlns:a16="http://schemas.microsoft.com/office/drawing/2014/main" id="{59506674-7E07-48A9-8B51-D69AB3CEB1AB}"/>
              </a:ext>
            </a:extLst>
          </p:cNvPr>
          <p:cNvSpPr txBox="1">
            <a:spLocks noChangeArrowheads="1"/>
          </p:cNvSpPr>
          <p:nvPr/>
        </p:nvSpPr>
        <p:spPr bwMode="auto">
          <a:xfrm>
            <a:off x="7164000" y="3162446"/>
            <a:ext cx="8461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buClr>
                <a:schemeClr val="tx2"/>
              </a:buClr>
              <a:buSzPct val="70000"/>
              <a:buFont typeface="Wingdings" panose="05000000000000000000" pitchFamily="2" charset="2"/>
              <a:buNone/>
            </a:pPr>
            <a:r>
              <a:rPr lang="ja-JP" altLang="en-US" sz="800" dirty="0">
                <a:latin typeface="UD Digi Kyokasho NK-R" panose="02020400000000000000" pitchFamily="18" charset="-128"/>
                <a:ea typeface="UD Digi Kyokasho NK-R" panose="02020400000000000000" pitchFamily="18" charset="-128"/>
              </a:rPr>
              <a:t>部会長</a:t>
            </a:r>
            <a:r>
              <a:rPr lang="en-US" altLang="ja-JP" sz="800" dirty="0">
                <a:latin typeface="UD Digi Kyokasho NK-R" panose="02020400000000000000" pitchFamily="18" charset="-128"/>
                <a:ea typeface="UD Digi Kyokasho NK-R" panose="02020400000000000000" pitchFamily="18" charset="-128"/>
              </a:rPr>
              <a:t>:</a:t>
            </a:r>
            <a:br>
              <a:rPr lang="en-US" altLang="ja-JP" sz="800" dirty="0">
                <a:latin typeface="UD Digi Kyokasho NK-R" panose="02020400000000000000" pitchFamily="18" charset="-128"/>
                <a:ea typeface="UD Digi Kyokasho NK-R" panose="02020400000000000000" pitchFamily="18" charset="-128"/>
              </a:rPr>
            </a:br>
            <a:r>
              <a:rPr lang="ja-JP" altLang="en-US" sz="800" dirty="0">
                <a:latin typeface="UD Digi Kyokasho NK-R" panose="02020400000000000000" pitchFamily="18" charset="-128"/>
                <a:ea typeface="UD Digi Kyokasho NK-R" panose="02020400000000000000" pitchFamily="18" charset="-128"/>
              </a:rPr>
              <a:t>　大木（</a:t>
            </a:r>
            <a:r>
              <a:rPr lang="en-US" altLang="ja-JP" sz="800" dirty="0">
                <a:latin typeface="UD Digi Kyokasho NK-R" panose="02020400000000000000" pitchFamily="18" charset="-128"/>
                <a:ea typeface="UD Digi Kyokasho NK-R" panose="02020400000000000000" pitchFamily="18" charset="-128"/>
              </a:rPr>
              <a:t>NEC</a:t>
            </a:r>
            <a:r>
              <a:rPr lang="ja-JP" altLang="en-US" sz="800" dirty="0">
                <a:latin typeface="UD Digi Kyokasho NK-R" panose="02020400000000000000" pitchFamily="18" charset="-128"/>
                <a:ea typeface="UD Digi Kyokasho NK-R" panose="02020400000000000000" pitchFamily="18" charset="-128"/>
              </a:rPr>
              <a:t>）</a:t>
            </a:r>
          </a:p>
        </p:txBody>
      </p:sp>
      <p:sp>
        <p:nvSpPr>
          <p:cNvPr id="20" name="Rectangle 32">
            <a:extLst>
              <a:ext uri="{FF2B5EF4-FFF2-40B4-BE49-F238E27FC236}">
                <a16:creationId xmlns:a16="http://schemas.microsoft.com/office/drawing/2014/main" id="{8DC82302-AA68-47DF-BBD6-B81A7A867BC0}"/>
              </a:ext>
            </a:extLst>
          </p:cNvPr>
          <p:cNvSpPr>
            <a:spLocks noChangeArrowheads="1"/>
          </p:cNvSpPr>
          <p:nvPr/>
        </p:nvSpPr>
        <p:spPr bwMode="auto">
          <a:xfrm>
            <a:off x="4860000" y="3501000"/>
            <a:ext cx="1152525" cy="5048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eaLnBrk="1" hangingPunct="1">
              <a:spcBef>
                <a:spcPct val="20000"/>
              </a:spcBef>
              <a:buClr>
                <a:schemeClr val="tx2"/>
              </a:buClr>
              <a:buSzPct val="70000"/>
              <a:buFont typeface="Wingdings" panose="05000000000000000000" pitchFamily="2" charset="2"/>
              <a:buNone/>
              <a:defRPr/>
            </a:pPr>
            <a:r>
              <a:rPr lang="ja-JP" altLang="en-US" sz="1100" dirty="0">
                <a:latin typeface="UD Digi Kyokasho NK-R" panose="02020400000000000000" pitchFamily="18" charset="-128"/>
                <a:ea typeface="UD Digi Kyokasho NK-R" panose="02020400000000000000" pitchFamily="18" charset="-128"/>
              </a:rPr>
              <a:t>ビジネス</a:t>
            </a:r>
            <a:br>
              <a:rPr lang="en-US" altLang="ja-JP" sz="1100" dirty="0">
                <a:latin typeface="UD Digi Kyokasho NK-R" panose="02020400000000000000" pitchFamily="18" charset="-128"/>
                <a:ea typeface="UD Digi Kyokasho NK-R" panose="02020400000000000000" pitchFamily="18" charset="-128"/>
              </a:rPr>
            </a:br>
            <a:r>
              <a:rPr lang="ja-JP" altLang="en-US" sz="1100" dirty="0">
                <a:latin typeface="UD Digi Kyokasho NK-R" panose="02020400000000000000" pitchFamily="18" charset="-128"/>
                <a:ea typeface="UD Digi Kyokasho NK-R" panose="02020400000000000000" pitchFamily="18" charset="-128"/>
              </a:rPr>
              <a:t>リレーション</a:t>
            </a:r>
            <a:r>
              <a:rPr lang="ja-JP" altLang="en-GB" sz="1100" dirty="0">
                <a:latin typeface="UD Digi Kyokasho NK-R" panose="02020400000000000000" pitchFamily="18" charset="-128"/>
                <a:ea typeface="UD Digi Kyokasho NK-R" panose="02020400000000000000" pitchFamily="18" charset="-128"/>
              </a:rPr>
              <a:t>部会</a:t>
            </a:r>
            <a:endParaRPr lang="en-US" altLang="ja-JP" sz="1100" dirty="0">
              <a:latin typeface="UD Digi Kyokasho NK-R" panose="02020400000000000000" pitchFamily="18" charset="-128"/>
              <a:ea typeface="UD Digi Kyokasho NK-R" panose="02020400000000000000" pitchFamily="18" charset="-128"/>
            </a:endParaRPr>
          </a:p>
        </p:txBody>
      </p:sp>
      <p:sp>
        <p:nvSpPr>
          <p:cNvPr id="21" name="Text Box 93">
            <a:extLst>
              <a:ext uri="{FF2B5EF4-FFF2-40B4-BE49-F238E27FC236}">
                <a16:creationId xmlns:a16="http://schemas.microsoft.com/office/drawing/2014/main" id="{DD2DB2AC-EEB4-44C4-9E13-26CDDE3DB7CD}"/>
              </a:ext>
            </a:extLst>
          </p:cNvPr>
          <p:cNvSpPr txBox="1">
            <a:spLocks noChangeArrowheads="1"/>
          </p:cNvSpPr>
          <p:nvPr/>
        </p:nvSpPr>
        <p:spPr bwMode="auto">
          <a:xfrm>
            <a:off x="5436000" y="3162300"/>
            <a:ext cx="1009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chemeClr val="tx1"/>
                </a:solidFill>
                <a:latin typeface="ＭＳ Ｐゴシック" pitchFamily="50" charset="-128"/>
                <a:ea typeface="ＭＳ Ｐゴシック" pitchFamily="50" charset="-128"/>
              </a:defRPr>
            </a:lvl1pPr>
            <a:lvl2pPr marL="742950" indent="-285750" eaLnBrk="0" hangingPunct="0">
              <a:defRPr kumimoji="1" sz="1200" b="1">
                <a:solidFill>
                  <a:schemeClr val="tx1"/>
                </a:solidFill>
                <a:latin typeface="ＭＳ Ｐゴシック" pitchFamily="50" charset="-128"/>
                <a:ea typeface="ＭＳ Ｐゴシック" pitchFamily="50" charset="-128"/>
              </a:defRPr>
            </a:lvl2pPr>
            <a:lvl3pPr marL="1143000" indent="-228600" eaLnBrk="0" hangingPunct="0">
              <a:defRPr kumimoji="1" sz="1200" b="1">
                <a:solidFill>
                  <a:schemeClr val="tx1"/>
                </a:solidFill>
                <a:latin typeface="ＭＳ Ｐゴシック" pitchFamily="50" charset="-128"/>
                <a:ea typeface="ＭＳ Ｐゴシック" pitchFamily="50" charset="-128"/>
              </a:defRPr>
            </a:lvl3pPr>
            <a:lvl4pPr marL="1600200" indent="-228600" eaLnBrk="0" hangingPunct="0">
              <a:defRPr kumimoji="1" sz="1200" b="1">
                <a:solidFill>
                  <a:schemeClr val="tx1"/>
                </a:solidFill>
                <a:latin typeface="ＭＳ Ｐゴシック" pitchFamily="50" charset="-128"/>
                <a:ea typeface="ＭＳ Ｐゴシック" pitchFamily="50" charset="-128"/>
              </a:defRPr>
            </a:lvl4pPr>
            <a:lvl5pPr marL="2057400" indent="-228600" eaLnBrk="0" hangingPunct="0">
              <a:defRPr kumimoji="1" sz="1200" b="1">
                <a:solidFill>
                  <a:schemeClr val="tx1"/>
                </a:solidFill>
                <a:latin typeface="ＭＳ Ｐゴシック" pitchFamily="50" charset="-128"/>
                <a:ea typeface="ＭＳ Ｐゴシック" pitchFamily="50" charset="-128"/>
              </a:defRPr>
            </a:lvl5pPr>
            <a:lvl6pPr marL="25146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6pPr>
            <a:lvl7pPr marL="29718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7pPr>
            <a:lvl8pPr marL="34290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8pPr>
            <a:lvl9pPr marL="38862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9pPr>
          </a:lstStyle>
          <a:p>
            <a:pPr eaLnBrk="1" fontAlgn="auto" hangingPunct="1">
              <a:spcBef>
                <a:spcPts val="0"/>
              </a:spcBef>
              <a:spcAft>
                <a:spcPts val="0"/>
              </a:spcAft>
              <a:defRPr/>
            </a:pPr>
            <a:r>
              <a:rPr lang="ja-JP" altLang="en-US" sz="800" b="0" kern="0" dirty="0">
                <a:solidFill>
                  <a:prstClr val="black"/>
                </a:solidFill>
                <a:latin typeface="UD Digi Kyokasho NK-R" panose="02020400000000000000" pitchFamily="18" charset="-128"/>
                <a:ea typeface="UD Digi Kyokasho NK-R" panose="02020400000000000000" pitchFamily="18" charset="-128"/>
              </a:rPr>
              <a:t>部会長</a:t>
            </a:r>
            <a:r>
              <a:rPr lang="en-US" altLang="ja-JP" sz="800" b="0" kern="0" dirty="0">
                <a:solidFill>
                  <a:prstClr val="black"/>
                </a:solidFill>
                <a:latin typeface="UD Digi Kyokasho NK-R" panose="02020400000000000000" pitchFamily="18" charset="-128"/>
                <a:ea typeface="UD Digi Kyokasho NK-R" panose="02020400000000000000" pitchFamily="18" charset="-128"/>
              </a:rPr>
              <a:t>:</a:t>
            </a:r>
          </a:p>
          <a:p>
            <a:pPr eaLnBrk="1" fontAlgn="auto" hangingPunct="1">
              <a:spcBef>
                <a:spcPts val="0"/>
              </a:spcBef>
              <a:spcAft>
                <a:spcPts val="0"/>
              </a:spcAft>
              <a:defRPr/>
            </a:pPr>
            <a:r>
              <a:rPr lang="ja-JP" altLang="en-US" sz="800" b="0" kern="0" dirty="0">
                <a:solidFill>
                  <a:prstClr val="black"/>
                </a:solidFill>
                <a:latin typeface="UD Digi Kyokasho NK-R" panose="02020400000000000000" pitchFamily="18" charset="-128"/>
                <a:ea typeface="UD Digi Kyokasho NK-R" panose="02020400000000000000" pitchFamily="18" charset="-128"/>
              </a:rPr>
              <a:t>　河合（日立）</a:t>
            </a:r>
          </a:p>
        </p:txBody>
      </p:sp>
      <p:sp>
        <p:nvSpPr>
          <p:cNvPr id="26" name="Rectangle 32">
            <a:extLst>
              <a:ext uri="{FF2B5EF4-FFF2-40B4-BE49-F238E27FC236}">
                <a16:creationId xmlns:a16="http://schemas.microsoft.com/office/drawing/2014/main" id="{0DB7DC0A-7E0C-4891-8A4E-C65991311632}"/>
              </a:ext>
            </a:extLst>
          </p:cNvPr>
          <p:cNvSpPr>
            <a:spLocks noChangeArrowheads="1"/>
          </p:cNvSpPr>
          <p:nvPr/>
        </p:nvSpPr>
        <p:spPr bwMode="auto">
          <a:xfrm>
            <a:off x="3779912" y="5013325"/>
            <a:ext cx="10795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72000" rIns="72000" anchor="ctr"/>
          <a:lstStyle/>
          <a:p>
            <a:pPr algn="ctr" eaLnBrk="1" hangingPunct="1">
              <a:spcBef>
                <a:spcPts val="0"/>
              </a:spcBef>
              <a:buClr>
                <a:schemeClr val="tx2"/>
              </a:buClr>
              <a:buSzPct val="70000"/>
              <a:buFont typeface="Wingdings" panose="05000000000000000000" pitchFamily="2" charset="2"/>
              <a:buNone/>
              <a:defRPr/>
            </a:pPr>
            <a:r>
              <a:rPr lang="ja-JP" altLang="en-US" sz="1100" dirty="0">
                <a:latin typeface="UD Digi Kyokasho NK-R" panose="02020400000000000000" pitchFamily="18" charset="-128"/>
                <a:ea typeface="UD Digi Kyokasho NK-R" panose="02020400000000000000" pitchFamily="18" charset="-128"/>
              </a:rPr>
              <a:t>アプリケーション</a:t>
            </a:r>
            <a:endParaRPr lang="en-US" altLang="ja-JP" sz="1100" dirty="0">
              <a:latin typeface="UD Digi Kyokasho NK-R" panose="02020400000000000000" pitchFamily="18" charset="-128"/>
              <a:ea typeface="UD Digi Kyokasho NK-R" panose="02020400000000000000" pitchFamily="18" charset="-128"/>
            </a:endParaRPr>
          </a:p>
          <a:p>
            <a:pPr algn="ctr" eaLnBrk="1" hangingPunct="1">
              <a:spcBef>
                <a:spcPts val="0"/>
              </a:spcBef>
              <a:buClr>
                <a:schemeClr val="tx2"/>
              </a:buClr>
              <a:buSzPct val="70000"/>
              <a:buFont typeface="Wingdings" panose="05000000000000000000" pitchFamily="2" charset="2"/>
              <a:buNone/>
              <a:defRPr/>
            </a:pPr>
            <a:r>
              <a:rPr lang="en-US" altLang="ja-JP" sz="1100" dirty="0">
                <a:latin typeface="UD Digi Kyokasho NK-R" panose="02020400000000000000" pitchFamily="18" charset="-128"/>
                <a:ea typeface="UD Digi Kyokasho NK-R" panose="02020400000000000000" pitchFamily="18" charset="-128"/>
              </a:rPr>
              <a:t>WG</a:t>
            </a:r>
          </a:p>
        </p:txBody>
      </p:sp>
      <p:sp>
        <p:nvSpPr>
          <p:cNvPr id="27" name="Text Box 93">
            <a:extLst>
              <a:ext uri="{FF2B5EF4-FFF2-40B4-BE49-F238E27FC236}">
                <a16:creationId xmlns:a16="http://schemas.microsoft.com/office/drawing/2014/main" id="{732A1F84-6846-4A0A-8498-53A06C90B129}"/>
              </a:ext>
            </a:extLst>
          </p:cNvPr>
          <p:cNvSpPr txBox="1">
            <a:spLocks noChangeArrowheads="1"/>
          </p:cNvSpPr>
          <p:nvPr/>
        </p:nvSpPr>
        <p:spPr bwMode="auto">
          <a:xfrm>
            <a:off x="4356500" y="4653000"/>
            <a:ext cx="1079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chemeClr val="tx1"/>
                </a:solidFill>
                <a:latin typeface="ＭＳ Ｐゴシック" pitchFamily="50" charset="-128"/>
                <a:ea typeface="ＭＳ Ｐゴシック" pitchFamily="50" charset="-128"/>
              </a:defRPr>
            </a:lvl1pPr>
            <a:lvl2pPr marL="742950" indent="-285750" eaLnBrk="0" hangingPunct="0">
              <a:defRPr kumimoji="1" sz="1200" b="1">
                <a:solidFill>
                  <a:schemeClr val="tx1"/>
                </a:solidFill>
                <a:latin typeface="ＭＳ Ｐゴシック" pitchFamily="50" charset="-128"/>
                <a:ea typeface="ＭＳ Ｐゴシック" pitchFamily="50" charset="-128"/>
              </a:defRPr>
            </a:lvl2pPr>
            <a:lvl3pPr marL="1143000" indent="-228600" eaLnBrk="0" hangingPunct="0">
              <a:defRPr kumimoji="1" sz="1200" b="1">
                <a:solidFill>
                  <a:schemeClr val="tx1"/>
                </a:solidFill>
                <a:latin typeface="ＭＳ Ｐゴシック" pitchFamily="50" charset="-128"/>
                <a:ea typeface="ＭＳ Ｐゴシック" pitchFamily="50" charset="-128"/>
              </a:defRPr>
            </a:lvl3pPr>
            <a:lvl4pPr marL="1600200" indent="-228600" eaLnBrk="0" hangingPunct="0">
              <a:defRPr kumimoji="1" sz="1200" b="1">
                <a:solidFill>
                  <a:schemeClr val="tx1"/>
                </a:solidFill>
                <a:latin typeface="ＭＳ Ｐゴシック" pitchFamily="50" charset="-128"/>
                <a:ea typeface="ＭＳ Ｐゴシック" pitchFamily="50" charset="-128"/>
              </a:defRPr>
            </a:lvl4pPr>
            <a:lvl5pPr marL="2057400" indent="-228600" eaLnBrk="0" hangingPunct="0">
              <a:defRPr kumimoji="1" sz="1200" b="1">
                <a:solidFill>
                  <a:schemeClr val="tx1"/>
                </a:solidFill>
                <a:latin typeface="ＭＳ Ｐゴシック" pitchFamily="50" charset="-128"/>
                <a:ea typeface="ＭＳ Ｐゴシック" pitchFamily="50" charset="-128"/>
              </a:defRPr>
            </a:lvl5pPr>
            <a:lvl6pPr marL="25146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6pPr>
            <a:lvl7pPr marL="29718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7pPr>
            <a:lvl8pPr marL="34290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8pPr>
            <a:lvl9pPr marL="38862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9pPr>
          </a:lstStyle>
          <a:p>
            <a:pPr eaLnBrk="1" fontAlgn="auto" hangingPunct="1">
              <a:spcBef>
                <a:spcPts val="0"/>
              </a:spcBef>
              <a:spcAft>
                <a:spcPts val="0"/>
              </a:spcAft>
              <a:defRPr/>
            </a:pPr>
            <a:r>
              <a:rPr lang="ja-JP" altLang="en-US" sz="800" b="0" kern="0" dirty="0">
                <a:solidFill>
                  <a:prstClr val="black"/>
                </a:solidFill>
                <a:latin typeface="UD Digi Kyokasho NK-R" panose="02020400000000000000" pitchFamily="18" charset="-128"/>
                <a:ea typeface="UD Digi Kyokasho NK-R" panose="02020400000000000000" pitchFamily="18" charset="-128"/>
              </a:rPr>
              <a:t>主査</a:t>
            </a:r>
            <a:r>
              <a:rPr lang="en-US" altLang="ja-JP" sz="800" b="0" kern="0" dirty="0">
                <a:solidFill>
                  <a:prstClr val="black"/>
                </a:solidFill>
                <a:latin typeface="UD Digi Kyokasho NK-R" panose="02020400000000000000" pitchFamily="18" charset="-128"/>
                <a:ea typeface="UD Digi Kyokasho NK-R" panose="02020400000000000000" pitchFamily="18" charset="-128"/>
              </a:rPr>
              <a:t>:</a:t>
            </a:r>
          </a:p>
          <a:p>
            <a:pPr eaLnBrk="1" fontAlgn="auto" hangingPunct="1">
              <a:spcBef>
                <a:spcPts val="0"/>
              </a:spcBef>
              <a:spcAft>
                <a:spcPts val="0"/>
              </a:spcAft>
              <a:defRPr/>
            </a:pPr>
            <a:r>
              <a:rPr lang="ja-JP" altLang="en-US" sz="800" b="0" kern="0" dirty="0">
                <a:solidFill>
                  <a:prstClr val="black"/>
                </a:solidFill>
                <a:latin typeface="UD Digi Kyokasho NK-R" panose="02020400000000000000" pitchFamily="18" charset="-128"/>
                <a:ea typeface="UD Digi Kyokasho NK-R" panose="02020400000000000000" pitchFamily="18" charset="-128"/>
              </a:rPr>
              <a:t>　片瀬（東京ガス）</a:t>
            </a:r>
            <a:endParaRPr lang="en-US" altLang="ja-JP" sz="800" b="0" kern="0" dirty="0">
              <a:solidFill>
                <a:prstClr val="black"/>
              </a:solidFill>
              <a:latin typeface="UD Digi Kyokasho NK-R" panose="02020400000000000000" pitchFamily="18" charset="-128"/>
              <a:ea typeface="UD Digi Kyokasho NK-R" panose="02020400000000000000" pitchFamily="18" charset="-128"/>
            </a:endParaRPr>
          </a:p>
        </p:txBody>
      </p:sp>
      <p:cxnSp>
        <p:nvCxnSpPr>
          <p:cNvPr id="28" name="直線コネクタ 27">
            <a:extLst>
              <a:ext uri="{FF2B5EF4-FFF2-40B4-BE49-F238E27FC236}">
                <a16:creationId xmlns:a16="http://schemas.microsoft.com/office/drawing/2014/main" id="{C6A0960E-DC69-4AA9-8183-9AA3B0BE593D}"/>
              </a:ext>
            </a:extLst>
          </p:cNvPr>
          <p:cNvCxnSpPr>
            <a:cxnSpLocks/>
            <a:stCxn id="9" idx="2"/>
            <a:endCxn id="11" idx="0"/>
          </p:cNvCxnSpPr>
          <p:nvPr/>
        </p:nvCxnSpPr>
        <p:spPr>
          <a:xfrm>
            <a:off x="5435600" y="1465263"/>
            <a:ext cx="794" cy="23573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73C97D22-89B8-49E5-AE5E-EFC0845DA080}"/>
              </a:ext>
            </a:extLst>
          </p:cNvPr>
          <p:cNvCxnSpPr>
            <a:cxnSpLocks/>
            <a:stCxn id="11" idx="2"/>
            <a:endCxn id="20" idx="0"/>
          </p:cNvCxnSpPr>
          <p:nvPr/>
        </p:nvCxnSpPr>
        <p:spPr>
          <a:xfrm flipH="1">
            <a:off x="5436263" y="2039138"/>
            <a:ext cx="131" cy="14618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直線コネクタ 55">
            <a:extLst>
              <a:ext uri="{FF2B5EF4-FFF2-40B4-BE49-F238E27FC236}">
                <a16:creationId xmlns:a16="http://schemas.microsoft.com/office/drawing/2014/main" id="{7889A3AA-11FE-4A16-84EA-2BB02C4A2471}"/>
              </a:ext>
            </a:extLst>
          </p:cNvPr>
          <p:cNvCxnSpPr>
            <a:cxnSpLocks/>
            <a:stCxn id="11" idx="2"/>
            <a:endCxn id="15" idx="0"/>
          </p:cNvCxnSpPr>
          <p:nvPr/>
        </p:nvCxnSpPr>
        <p:spPr>
          <a:xfrm rot="5400000">
            <a:off x="3841266" y="1905872"/>
            <a:ext cx="1461862" cy="1728394"/>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31" name="直線コネクタ 55">
            <a:extLst>
              <a:ext uri="{FF2B5EF4-FFF2-40B4-BE49-F238E27FC236}">
                <a16:creationId xmlns:a16="http://schemas.microsoft.com/office/drawing/2014/main" id="{575695EC-7012-4A96-8391-1F7FF534E32E}"/>
              </a:ext>
            </a:extLst>
          </p:cNvPr>
          <p:cNvCxnSpPr>
            <a:cxnSpLocks/>
            <a:stCxn id="11" idx="2"/>
            <a:endCxn id="18" idx="0"/>
          </p:cNvCxnSpPr>
          <p:nvPr/>
        </p:nvCxnSpPr>
        <p:spPr>
          <a:xfrm rot="16200000" flipH="1">
            <a:off x="5569679" y="1905853"/>
            <a:ext cx="1461037" cy="1727606"/>
          </a:xfrm>
          <a:prstGeom prst="bentConnector3">
            <a:avLst>
              <a:gd name="adj1" fmla="val 50000"/>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直線コネクタ 55">
            <a:extLst>
              <a:ext uri="{FF2B5EF4-FFF2-40B4-BE49-F238E27FC236}">
                <a16:creationId xmlns:a16="http://schemas.microsoft.com/office/drawing/2014/main" id="{FADCEB4A-0412-4FDA-9378-67863B4BA9BC}"/>
              </a:ext>
            </a:extLst>
          </p:cNvPr>
          <p:cNvCxnSpPr>
            <a:cxnSpLocks/>
            <a:stCxn id="15" idx="2"/>
            <a:endCxn id="14" idx="0"/>
          </p:cNvCxnSpPr>
          <p:nvPr/>
        </p:nvCxnSpPr>
        <p:spPr>
          <a:xfrm rot="5400000">
            <a:off x="2898288" y="4203287"/>
            <a:ext cx="1007175" cy="612250"/>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33" name="直線コネクタ 55">
            <a:extLst>
              <a:ext uri="{FF2B5EF4-FFF2-40B4-BE49-F238E27FC236}">
                <a16:creationId xmlns:a16="http://schemas.microsoft.com/office/drawing/2014/main" id="{29103CA0-5FE3-45F5-8B2F-C23C5D47761F}"/>
              </a:ext>
            </a:extLst>
          </p:cNvPr>
          <p:cNvCxnSpPr>
            <a:cxnSpLocks/>
            <a:stCxn id="15" idx="2"/>
            <a:endCxn id="26" idx="0"/>
          </p:cNvCxnSpPr>
          <p:nvPr/>
        </p:nvCxnSpPr>
        <p:spPr>
          <a:xfrm rot="16200000" flipH="1">
            <a:off x="3510081" y="4203744"/>
            <a:ext cx="1007500" cy="611662"/>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sp>
        <p:nvSpPr>
          <p:cNvPr id="36" name="上下矢印 49">
            <a:extLst>
              <a:ext uri="{FF2B5EF4-FFF2-40B4-BE49-F238E27FC236}">
                <a16:creationId xmlns:a16="http://schemas.microsoft.com/office/drawing/2014/main" id="{97091F18-A8EC-4EE2-BF4C-107B52A1B1C3}"/>
              </a:ext>
            </a:extLst>
          </p:cNvPr>
          <p:cNvSpPr/>
          <p:nvPr/>
        </p:nvSpPr>
        <p:spPr bwMode="auto">
          <a:xfrm>
            <a:off x="6948000" y="4077000"/>
            <a:ext cx="432000" cy="1871663"/>
          </a:xfrm>
          <a:prstGeom prst="upDownArrow">
            <a:avLst/>
          </a:prstGeom>
          <a:solidFill>
            <a:schemeClr val="accent5"/>
          </a:solidFill>
          <a:ln>
            <a:solidFill>
              <a:schemeClr val="accent5"/>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eaVert" wrap="none" anchor="ctr"/>
          <a:lstStyle/>
          <a:p>
            <a:pPr algn="ctr" eaLnBrk="1" fontAlgn="ctr" hangingPunct="1">
              <a:defRPr/>
            </a:pPr>
            <a:r>
              <a:rPr lang="ja-JP" altLang="en-US" sz="1100" dirty="0">
                <a:solidFill>
                  <a:schemeClr val="tx1"/>
                </a:solidFill>
                <a:latin typeface="UD Digi Kyokasho NK-R" panose="02020400000000000000" pitchFamily="18" charset="-128"/>
                <a:ea typeface="UD Digi Kyokasho NK-R" panose="02020400000000000000" pitchFamily="18" charset="-128"/>
              </a:rPr>
              <a:t>連携</a:t>
            </a:r>
            <a:endParaRPr lang="ja-JP" altLang="en-US" sz="1400" dirty="0">
              <a:solidFill>
                <a:schemeClr val="tx1"/>
              </a:solidFill>
              <a:latin typeface="UD Digi Kyokasho NK-R" panose="02020400000000000000" pitchFamily="18" charset="-128"/>
              <a:ea typeface="UD Digi Kyokasho NK-R" panose="02020400000000000000" pitchFamily="18" charset="-128"/>
            </a:endParaRPr>
          </a:p>
        </p:txBody>
      </p:sp>
      <p:sp>
        <p:nvSpPr>
          <p:cNvPr id="37" name="上下矢印 49">
            <a:extLst>
              <a:ext uri="{FF2B5EF4-FFF2-40B4-BE49-F238E27FC236}">
                <a16:creationId xmlns:a16="http://schemas.microsoft.com/office/drawing/2014/main" id="{9005AF53-9B4F-4D45-B682-9CC28C8C09A9}"/>
              </a:ext>
            </a:extLst>
          </p:cNvPr>
          <p:cNvSpPr/>
          <p:nvPr/>
        </p:nvSpPr>
        <p:spPr bwMode="auto">
          <a:xfrm>
            <a:off x="7884000" y="4221000"/>
            <a:ext cx="395288" cy="863600"/>
          </a:xfrm>
          <a:prstGeom prst="upDownArrow">
            <a:avLst/>
          </a:prstGeom>
          <a:solidFill>
            <a:schemeClr val="accent5"/>
          </a:solidFill>
          <a:ln>
            <a:solidFill>
              <a:schemeClr val="accent5"/>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eaVert" wrap="none" anchor="ctr"/>
          <a:lstStyle/>
          <a:p>
            <a:pPr algn="ctr" eaLnBrk="1" fontAlgn="ctr" hangingPunct="1">
              <a:defRPr/>
            </a:pPr>
            <a:r>
              <a:rPr lang="ja-JP" altLang="en-US" sz="1100" dirty="0">
                <a:solidFill>
                  <a:srgbClr val="000000"/>
                </a:solidFill>
                <a:latin typeface="UD Digi Kyokasho NK-R" panose="02020400000000000000" pitchFamily="18" charset="-128"/>
                <a:ea typeface="UD Digi Kyokasho NK-R" panose="02020400000000000000" pitchFamily="18" charset="-128"/>
              </a:rPr>
              <a:t>連携</a:t>
            </a:r>
            <a:endParaRPr lang="ja-JP" altLang="en-US" sz="1400" dirty="0">
              <a:solidFill>
                <a:srgbClr val="000000"/>
              </a:solidFill>
              <a:latin typeface="UD Digi Kyokasho NK-R" panose="02020400000000000000" pitchFamily="18" charset="-128"/>
              <a:ea typeface="UD Digi Kyokasho NK-R" panose="02020400000000000000" pitchFamily="18" charset="-128"/>
            </a:endParaRPr>
          </a:p>
        </p:txBody>
      </p:sp>
      <p:sp>
        <p:nvSpPr>
          <p:cNvPr id="41" name="Rectangle 50">
            <a:extLst>
              <a:ext uri="{FF2B5EF4-FFF2-40B4-BE49-F238E27FC236}">
                <a16:creationId xmlns:a16="http://schemas.microsoft.com/office/drawing/2014/main" id="{D7F1B330-6EE3-41CC-B463-CC10FCBFE25F}"/>
              </a:ext>
            </a:extLst>
          </p:cNvPr>
          <p:cNvSpPr>
            <a:spLocks noChangeArrowheads="1"/>
          </p:cNvSpPr>
          <p:nvPr/>
        </p:nvSpPr>
        <p:spPr bwMode="auto">
          <a:xfrm>
            <a:off x="5974163" y="2277000"/>
            <a:ext cx="1728000" cy="339725"/>
          </a:xfrm>
          <a:prstGeom prst="rect">
            <a:avLst/>
          </a:prstGeom>
          <a:solidFill>
            <a:schemeClr val="accent1"/>
          </a:solidFill>
          <a:ln>
            <a:solidFill>
              <a:schemeClr val="accent1"/>
            </a:solidFill>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eaLnBrk="1" fontAlgn="auto" hangingPunct="1">
              <a:spcBef>
                <a:spcPts val="0"/>
              </a:spcBef>
              <a:spcAft>
                <a:spcPts val="0"/>
              </a:spcAft>
              <a:defRPr/>
            </a:pPr>
            <a:r>
              <a:rPr kumimoji="0" lang="ja-JP" altLang="en-US" sz="1600" kern="0" dirty="0">
                <a:solidFill>
                  <a:schemeClr val="bg1"/>
                </a:solidFill>
                <a:latin typeface="UD Digi Kyokasho NK-R" panose="02020400000000000000" pitchFamily="18" charset="-128"/>
                <a:ea typeface="UD Digi Kyokasho NK-R" panose="02020400000000000000" pitchFamily="18" charset="-128"/>
              </a:rPr>
              <a:t>運営委員会</a:t>
            </a:r>
          </a:p>
        </p:txBody>
      </p:sp>
      <p:cxnSp>
        <p:nvCxnSpPr>
          <p:cNvPr id="42" name="直線コネクタ 41">
            <a:extLst>
              <a:ext uri="{FF2B5EF4-FFF2-40B4-BE49-F238E27FC236}">
                <a16:creationId xmlns:a16="http://schemas.microsoft.com/office/drawing/2014/main" id="{11D0C609-CCC8-476D-A0C3-6229D30C1249}"/>
              </a:ext>
            </a:extLst>
          </p:cNvPr>
          <p:cNvCxnSpPr>
            <a:cxnSpLocks/>
            <a:endCxn id="41" idx="1"/>
          </p:cNvCxnSpPr>
          <p:nvPr/>
        </p:nvCxnSpPr>
        <p:spPr>
          <a:xfrm>
            <a:off x="5436000" y="2446863"/>
            <a:ext cx="538163"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3" name="Text Box 93">
            <a:extLst>
              <a:ext uri="{FF2B5EF4-FFF2-40B4-BE49-F238E27FC236}">
                <a16:creationId xmlns:a16="http://schemas.microsoft.com/office/drawing/2014/main" id="{4CA0969E-B7B8-4361-AC90-6E10E5A94457}"/>
              </a:ext>
            </a:extLst>
          </p:cNvPr>
          <p:cNvSpPr txBox="1">
            <a:spLocks noChangeArrowheads="1"/>
          </p:cNvSpPr>
          <p:nvPr/>
        </p:nvSpPr>
        <p:spPr bwMode="auto">
          <a:xfrm>
            <a:off x="6858235" y="1629000"/>
            <a:ext cx="1062137" cy="65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buClr>
                <a:schemeClr val="tx2"/>
              </a:buClr>
              <a:buSzPct val="70000"/>
              <a:buFont typeface="Wingdings" panose="05000000000000000000" pitchFamily="2" charset="2"/>
              <a:buNone/>
            </a:pPr>
            <a:r>
              <a:rPr lang="ja-JP" altLang="en-US" sz="800" dirty="0">
                <a:latin typeface="UD Digi Kyokasho NK-R" panose="02020400000000000000" pitchFamily="18" charset="-128"/>
                <a:ea typeface="UD Digi Kyokasho NK-R" panose="02020400000000000000" pitchFamily="18" charset="-128"/>
              </a:rPr>
              <a:t>運営委員長</a:t>
            </a:r>
            <a:r>
              <a:rPr lang="en-US" altLang="ja-JP" sz="800" dirty="0">
                <a:latin typeface="UD Digi Kyokasho NK-R" panose="02020400000000000000" pitchFamily="18" charset="-128"/>
                <a:ea typeface="UD Digi Kyokasho NK-R" panose="02020400000000000000" pitchFamily="18" charset="-128"/>
              </a:rPr>
              <a:t>:</a:t>
            </a:r>
          </a:p>
          <a:p>
            <a:pPr eaLnBrk="1" hangingPunct="1">
              <a:buClr>
                <a:schemeClr val="tx2"/>
              </a:buClr>
              <a:buSzPct val="70000"/>
              <a:buFont typeface="Wingdings" panose="05000000000000000000" pitchFamily="2" charset="2"/>
              <a:buNone/>
            </a:pPr>
            <a:r>
              <a:rPr lang="ja-JP" altLang="en-US" sz="800" dirty="0">
                <a:latin typeface="UD Digi Kyokasho NK-R" panose="02020400000000000000" pitchFamily="18" charset="-128"/>
                <a:ea typeface="UD Digi Kyokasho NK-R" panose="02020400000000000000" pitchFamily="18" charset="-128"/>
              </a:rPr>
              <a:t>　野山（富士通）</a:t>
            </a:r>
            <a:endParaRPr lang="en-US" altLang="ja-JP" sz="800" dirty="0">
              <a:latin typeface="UD Digi Kyokasho NK-R" panose="02020400000000000000" pitchFamily="18" charset="-128"/>
              <a:ea typeface="UD Digi Kyokasho NK-R" panose="02020400000000000000" pitchFamily="18" charset="-128"/>
            </a:endParaRPr>
          </a:p>
          <a:p>
            <a:pPr eaLnBrk="1" hangingPunct="1">
              <a:buClr>
                <a:schemeClr val="tx2"/>
              </a:buClr>
              <a:buSzPct val="70000"/>
              <a:buFont typeface="Wingdings" panose="05000000000000000000" pitchFamily="2" charset="2"/>
              <a:buNone/>
            </a:pPr>
            <a:r>
              <a:rPr lang="ja-JP" altLang="en-US" sz="800" dirty="0">
                <a:latin typeface="UD Digi Kyokasho NK-R" panose="02020400000000000000" pitchFamily="18" charset="-128"/>
                <a:ea typeface="UD Digi Kyokasho NK-R" panose="02020400000000000000" pitchFamily="18" charset="-128"/>
              </a:rPr>
              <a:t>副運営委員長：</a:t>
            </a:r>
            <a:endParaRPr lang="en-US" altLang="ja-JP" sz="800" dirty="0">
              <a:latin typeface="UD Digi Kyokasho NK-R" panose="02020400000000000000" pitchFamily="18" charset="-128"/>
              <a:ea typeface="UD Digi Kyokasho NK-R" panose="02020400000000000000" pitchFamily="18" charset="-128"/>
            </a:endParaRPr>
          </a:p>
          <a:p>
            <a:pPr eaLnBrk="1" hangingPunct="1">
              <a:buClr>
                <a:schemeClr val="tx2"/>
              </a:buClr>
              <a:buSzPct val="70000"/>
              <a:buFont typeface="Wingdings" panose="05000000000000000000" pitchFamily="2" charset="2"/>
              <a:buNone/>
            </a:pPr>
            <a:r>
              <a:rPr lang="ja-JP" altLang="en-US" sz="800" dirty="0">
                <a:latin typeface="UD Digi Kyokasho NK-R" panose="02020400000000000000" pitchFamily="18" charset="-128"/>
                <a:ea typeface="UD Digi Kyokasho NK-R" panose="02020400000000000000" pitchFamily="18" charset="-128"/>
              </a:rPr>
              <a:t>　稲葉（ＳＲＡ ＯＳＳ）</a:t>
            </a:r>
          </a:p>
        </p:txBody>
      </p:sp>
      <p:sp>
        <p:nvSpPr>
          <p:cNvPr id="22" name="スライド番号プレースホルダー 21">
            <a:extLst>
              <a:ext uri="{FF2B5EF4-FFF2-40B4-BE49-F238E27FC236}">
                <a16:creationId xmlns:a16="http://schemas.microsoft.com/office/drawing/2014/main" id="{4EB3F3EA-1A47-4A4E-85B9-ECD1203595BB}"/>
              </a:ext>
            </a:extLst>
          </p:cNvPr>
          <p:cNvSpPr>
            <a:spLocks noGrp="1"/>
          </p:cNvSpPr>
          <p:nvPr>
            <p:ph type="sldNum" sz="quarter" idx="10"/>
          </p:nvPr>
        </p:nvSpPr>
        <p:spPr/>
        <p:txBody>
          <a:bodyPr/>
          <a:lstStyle/>
          <a:p>
            <a:pPr>
              <a:defRPr/>
            </a:pPr>
            <a:fld id="{B3E49BE8-D7E7-40E4-BE36-43DDB0579533}" type="slidenum">
              <a:rPr lang="en-US" altLang="ja-JP" smtClean="0"/>
              <a:pPr>
                <a:defRPr/>
              </a:pPr>
              <a:t>11</a:t>
            </a:fld>
            <a:endParaRPr lang="en-US" altLang="ja-JP"/>
          </a:p>
        </p:txBody>
      </p:sp>
    </p:spTree>
    <p:extLst>
      <p:ext uri="{BB962C8B-B14F-4D97-AF65-F5344CB8AC3E}">
        <p14:creationId xmlns:p14="http://schemas.microsoft.com/office/powerpoint/2010/main" val="2786915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a:extLst>
              <a:ext uri="{FF2B5EF4-FFF2-40B4-BE49-F238E27FC236}">
                <a16:creationId xmlns:a16="http://schemas.microsoft.com/office/drawing/2014/main" id="{8D30152E-AAE8-4FED-A7B8-23146F968644}"/>
              </a:ext>
            </a:extLst>
          </p:cNvPr>
          <p:cNvSpPr>
            <a:spLocks noGrp="1"/>
          </p:cNvSpPr>
          <p:nvPr>
            <p:ph type="title"/>
          </p:nvPr>
        </p:nvSpPr>
        <p:spPr/>
        <p:txBody>
          <a:bodyPr/>
          <a:lstStyle/>
          <a:p>
            <a:r>
              <a:rPr lang="ja-JP" altLang="en-US" sz="2400" dirty="0">
                <a:latin typeface="ＭＳ Ｐゴシック 見出し"/>
                <a:ea typeface="UD Digi Kyokasho NK-R" panose="02020400000000000000" pitchFamily="18" charset="-128"/>
              </a:rPr>
              <a:t>技術部会  </a:t>
            </a:r>
            <a:r>
              <a:rPr lang="en-US" altLang="ja-JP" sz="2400" dirty="0">
                <a:latin typeface="ＭＳ Ｐゴシック 見出し"/>
                <a:ea typeface="UD Digi Kyokasho NK-R" panose="02020400000000000000" pitchFamily="18" charset="-128"/>
              </a:rPr>
              <a:t>2020</a:t>
            </a:r>
            <a:r>
              <a:rPr lang="ja-JP" altLang="en-US" sz="2400" dirty="0">
                <a:latin typeface="ＭＳ Ｐゴシック 見出し"/>
                <a:ea typeface="UD Digi Kyokasho NK-R" panose="02020400000000000000" pitchFamily="18" charset="-128"/>
              </a:rPr>
              <a:t>年度活動概要</a:t>
            </a:r>
            <a:r>
              <a:rPr lang="en-US" altLang="ja-JP" sz="2400" dirty="0">
                <a:latin typeface="ＭＳ Ｐゴシック 見出し"/>
                <a:ea typeface="UD Digi Kyokasho NK-R" panose="02020400000000000000" pitchFamily="18" charset="-128"/>
              </a:rPr>
              <a:t>(1)</a:t>
            </a:r>
            <a:endParaRPr lang="ja-JP" altLang="en-US" sz="2400" dirty="0">
              <a:latin typeface="ＭＳ Ｐゴシック 見出し"/>
              <a:ea typeface="UD Digi Kyokasho NK-R" panose="02020400000000000000" pitchFamily="18" charset="-128"/>
            </a:endParaRPr>
          </a:p>
        </p:txBody>
      </p:sp>
      <p:sp>
        <p:nvSpPr>
          <p:cNvPr id="10243" name="フッター プレースホルダー 3">
            <a:extLst>
              <a:ext uri="{FF2B5EF4-FFF2-40B4-BE49-F238E27FC236}">
                <a16:creationId xmlns:a16="http://schemas.microsoft.com/office/drawing/2014/main" id="{09E6BE29-EB4C-4257-B7F3-0A8869745AF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r>
              <a:rPr kumimoji="0" lang="en-US" altLang="ja-JP" sz="1000">
                <a:solidFill>
                  <a:srgbClr val="000000"/>
                </a:solidFill>
                <a:latin typeface="UD Digi Kyokasho NK-R" panose="02020400000000000000" pitchFamily="18" charset="-128"/>
                <a:ea typeface="UD Digi Kyokasho NK-R" panose="02020400000000000000" pitchFamily="18" charset="-128"/>
              </a:rPr>
              <a:t>Copyright 2021 Japan OSS Promotion Forum</a:t>
            </a:r>
          </a:p>
        </p:txBody>
      </p:sp>
      <p:sp>
        <p:nvSpPr>
          <p:cNvPr id="5" name="Rectangle 50">
            <a:extLst>
              <a:ext uri="{FF2B5EF4-FFF2-40B4-BE49-F238E27FC236}">
                <a16:creationId xmlns:a16="http://schemas.microsoft.com/office/drawing/2014/main" id="{200F374A-847A-4E29-B08D-0DA2487A05B9}"/>
              </a:ext>
            </a:extLst>
          </p:cNvPr>
          <p:cNvSpPr>
            <a:spLocks noChangeArrowheads="1"/>
          </p:cNvSpPr>
          <p:nvPr/>
        </p:nvSpPr>
        <p:spPr bwMode="auto">
          <a:xfrm>
            <a:off x="684213" y="836613"/>
            <a:ext cx="431800" cy="863600"/>
          </a:xfrm>
          <a:prstGeom prst="rect">
            <a:avLst/>
          </a:prstGeom>
          <a:solidFill>
            <a:schemeClr val="accent1"/>
          </a:solidFill>
          <a:ln>
            <a:solidFill>
              <a:schemeClr val="accent1"/>
            </a:solidFill>
            <a:headEnd/>
            <a:tailEnd/>
          </a:ln>
        </p:spPr>
        <p:style>
          <a:lnRef idx="2">
            <a:schemeClr val="accent1"/>
          </a:lnRef>
          <a:fillRef idx="1">
            <a:schemeClr val="lt1"/>
          </a:fillRef>
          <a:effectRef idx="0">
            <a:schemeClr val="accent1"/>
          </a:effectRef>
          <a:fontRef idx="minor">
            <a:schemeClr val="dk1"/>
          </a:fontRef>
        </p:style>
        <p:txBody>
          <a:bodyPr vert="eaVert" anchor="ctr"/>
          <a:lstStyle/>
          <a:p>
            <a:pPr algn="ctr" eaLnBrk="1" fontAlgn="auto" hangingPunct="1">
              <a:spcBef>
                <a:spcPts val="0"/>
              </a:spcBef>
              <a:spcAft>
                <a:spcPts val="0"/>
              </a:spcAft>
              <a:defRPr/>
            </a:pPr>
            <a:r>
              <a:rPr kumimoji="0" lang="ja-JP" altLang="en-US" sz="2000" b="1" kern="0" dirty="0">
                <a:solidFill>
                  <a:schemeClr val="bg1"/>
                </a:solidFill>
                <a:latin typeface="UD Digi Kyokasho NK-R" panose="02020400000000000000" pitchFamily="18" charset="-128"/>
                <a:ea typeface="UD Digi Kyokasho NK-R" panose="02020400000000000000" pitchFamily="18" charset="-128"/>
              </a:rPr>
              <a:t>目的</a:t>
            </a:r>
          </a:p>
        </p:txBody>
      </p:sp>
      <p:sp>
        <p:nvSpPr>
          <p:cNvPr id="8" name="Rectangle 50">
            <a:extLst>
              <a:ext uri="{FF2B5EF4-FFF2-40B4-BE49-F238E27FC236}">
                <a16:creationId xmlns:a16="http://schemas.microsoft.com/office/drawing/2014/main" id="{22317FC1-D5EA-4620-9C76-4C15F42CC075}"/>
              </a:ext>
            </a:extLst>
          </p:cNvPr>
          <p:cNvSpPr>
            <a:spLocks noChangeArrowheads="1"/>
          </p:cNvSpPr>
          <p:nvPr/>
        </p:nvSpPr>
        <p:spPr bwMode="auto">
          <a:xfrm>
            <a:off x="1123950" y="836613"/>
            <a:ext cx="7335838" cy="863600"/>
          </a:xfrm>
          <a:prstGeom prst="rect">
            <a:avLst/>
          </a:prstGeom>
          <a:solidFill>
            <a:schemeClr val="bg1"/>
          </a:solidFill>
          <a:ln>
            <a:solidFill>
              <a:schemeClr val="accent1"/>
            </a:solidFill>
            <a:headEnd/>
            <a:tailEnd/>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kumimoji="0" lang="ja-JP" altLang="en-US" sz="2400" b="1" kern="0" dirty="0">
                <a:solidFill>
                  <a:schemeClr val="tx2"/>
                </a:solidFill>
                <a:latin typeface="UD Digi Kyokasho NK-R" panose="02020400000000000000" pitchFamily="18" charset="-128"/>
                <a:ea typeface="UD Digi Kyokasho NK-R" panose="02020400000000000000" pitchFamily="18" charset="-128"/>
              </a:rPr>
              <a:t>ワーキンググループの円滑な運営</a:t>
            </a:r>
          </a:p>
        </p:txBody>
      </p:sp>
      <p:sp>
        <p:nvSpPr>
          <p:cNvPr id="9" name="Rectangle 50">
            <a:extLst>
              <a:ext uri="{FF2B5EF4-FFF2-40B4-BE49-F238E27FC236}">
                <a16:creationId xmlns:a16="http://schemas.microsoft.com/office/drawing/2014/main" id="{C5EA9195-8048-4B0B-9EC8-7A70DFA9C790}"/>
              </a:ext>
            </a:extLst>
          </p:cNvPr>
          <p:cNvSpPr>
            <a:spLocks noChangeArrowheads="1"/>
          </p:cNvSpPr>
          <p:nvPr/>
        </p:nvSpPr>
        <p:spPr bwMode="auto">
          <a:xfrm>
            <a:off x="684213" y="2563813"/>
            <a:ext cx="7775575" cy="433387"/>
          </a:xfrm>
          <a:prstGeom prst="rect">
            <a:avLst/>
          </a:prstGeom>
          <a:solidFill>
            <a:schemeClr val="accent1"/>
          </a:solidFill>
          <a:ln>
            <a:solidFill>
              <a:schemeClr val="accent1"/>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kumimoji="0" lang="ja-JP" altLang="en-US" sz="2000" b="1" kern="0" dirty="0">
                <a:solidFill>
                  <a:schemeClr val="bg1"/>
                </a:solidFill>
                <a:latin typeface="UD Digi Kyokasho NK-R" panose="02020400000000000000" pitchFamily="18" charset="-128"/>
                <a:ea typeface="UD Digi Kyokasho NK-R" panose="02020400000000000000" pitchFamily="18" charset="-128"/>
              </a:rPr>
              <a:t>活動計画</a:t>
            </a:r>
          </a:p>
        </p:txBody>
      </p:sp>
      <p:sp>
        <p:nvSpPr>
          <p:cNvPr id="10" name="Rectangle 50">
            <a:extLst>
              <a:ext uri="{FF2B5EF4-FFF2-40B4-BE49-F238E27FC236}">
                <a16:creationId xmlns:a16="http://schemas.microsoft.com/office/drawing/2014/main" id="{DB24F176-400E-4605-A735-3B73CE68C322}"/>
              </a:ext>
            </a:extLst>
          </p:cNvPr>
          <p:cNvSpPr>
            <a:spLocks noChangeArrowheads="1"/>
          </p:cNvSpPr>
          <p:nvPr/>
        </p:nvSpPr>
        <p:spPr bwMode="auto">
          <a:xfrm>
            <a:off x="684213" y="2997200"/>
            <a:ext cx="7775575" cy="3311525"/>
          </a:xfrm>
          <a:prstGeom prst="rect">
            <a:avLst/>
          </a:prstGeom>
          <a:solidFill>
            <a:schemeClr val="bg1"/>
          </a:solidFill>
          <a:ln>
            <a:solidFill>
              <a:schemeClr val="accent1"/>
            </a:solidFill>
            <a:headEnd/>
            <a:tailEnd/>
          </a:ln>
        </p:spPr>
        <p:style>
          <a:lnRef idx="2">
            <a:schemeClr val="accent1"/>
          </a:lnRef>
          <a:fillRef idx="1">
            <a:schemeClr val="lt1"/>
          </a:fillRef>
          <a:effectRef idx="0">
            <a:schemeClr val="accent1"/>
          </a:effectRef>
          <a:fontRef idx="minor">
            <a:schemeClr val="dk1"/>
          </a:fontRef>
        </p:style>
        <p:txBody>
          <a:bodyPr/>
          <a:lstStyle/>
          <a:p>
            <a:pPr eaLnBrk="1" fontAlgn="auto" hangingPunct="1">
              <a:spcBef>
                <a:spcPts val="0"/>
              </a:spcBef>
              <a:spcAft>
                <a:spcPts val="0"/>
              </a:spcAft>
              <a:defRPr/>
            </a:pPr>
            <a:r>
              <a:rPr kumimoji="0" lang="ja-JP" altLang="en-US" sz="2400" b="1" kern="0" dirty="0">
                <a:solidFill>
                  <a:schemeClr val="tx2"/>
                </a:solidFill>
                <a:latin typeface="UD Digi Kyokasho NK-R" panose="02020400000000000000" pitchFamily="18" charset="-128"/>
                <a:ea typeface="UD Digi Kyokasho NK-R" panose="02020400000000000000" pitchFamily="18" charset="-128"/>
              </a:rPr>
              <a:t>ワーキンググループの活動を取り纏め、ワーキンググループが円滑に活動できる様、その運営を支援する。</a:t>
            </a:r>
          </a:p>
          <a:p>
            <a:pPr eaLnBrk="1" fontAlgn="auto" hangingPunct="1">
              <a:spcBef>
                <a:spcPts val="0"/>
              </a:spcBef>
              <a:spcAft>
                <a:spcPts val="0"/>
              </a:spcAft>
              <a:defRPr/>
            </a:pPr>
            <a:r>
              <a:rPr kumimoji="0" lang="ja-JP" altLang="en-US" sz="2400" kern="0" dirty="0">
                <a:solidFill>
                  <a:schemeClr val="accent1"/>
                </a:solidFill>
                <a:latin typeface="UD Digi Kyokasho NK-R" panose="02020400000000000000" pitchFamily="18" charset="-128"/>
                <a:ea typeface="UD Digi Kyokasho NK-R" panose="02020400000000000000" pitchFamily="18" charset="-128"/>
              </a:rPr>
              <a:t>■</a:t>
            </a:r>
            <a:r>
              <a:rPr kumimoji="0" lang="ja-JP" altLang="en-US" sz="2400" kern="0" dirty="0">
                <a:solidFill>
                  <a:schemeClr val="tx2"/>
                </a:solidFill>
                <a:latin typeface="UD Digi Kyokasho NK-R" panose="02020400000000000000" pitchFamily="18" charset="-128"/>
                <a:ea typeface="UD Digi Kyokasho NK-R" panose="02020400000000000000" pitchFamily="18" charset="-128"/>
              </a:rPr>
              <a:t> 新規ワーキンググループの立ち上げ支援</a:t>
            </a:r>
            <a:endParaRPr kumimoji="0" lang="en-US" altLang="ja-JP" sz="2400" kern="0" dirty="0">
              <a:solidFill>
                <a:schemeClr val="tx2"/>
              </a:solidFill>
              <a:latin typeface="UD Digi Kyokasho NK-R" panose="02020400000000000000" pitchFamily="18" charset="-128"/>
              <a:ea typeface="UD Digi Kyokasho NK-R" panose="02020400000000000000" pitchFamily="18" charset="-128"/>
            </a:endParaRPr>
          </a:p>
          <a:p>
            <a:pPr eaLnBrk="1" fontAlgn="auto" hangingPunct="1">
              <a:spcBef>
                <a:spcPts val="0"/>
              </a:spcBef>
              <a:spcAft>
                <a:spcPts val="0"/>
              </a:spcAft>
              <a:defRPr/>
            </a:pPr>
            <a:r>
              <a:rPr kumimoji="0" lang="ja-JP" altLang="en-US" sz="2400" kern="0" dirty="0">
                <a:solidFill>
                  <a:schemeClr val="accent1"/>
                </a:solidFill>
                <a:latin typeface="UD Digi Kyokasho NK-R" panose="02020400000000000000" pitchFamily="18" charset="-128"/>
                <a:ea typeface="UD Digi Kyokasho NK-R" panose="02020400000000000000" pitchFamily="18" charset="-128"/>
              </a:rPr>
              <a:t>■</a:t>
            </a:r>
            <a:r>
              <a:rPr kumimoji="0" lang="ja-JP" altLang="en-US" sz="2400" kern="0" dirty="0">
                <a:solidFill>
                  <a:schemeClr val="tx2"/>
                </a:solidFill>
                <a:latin typeface="UD Digi Kyokasho NK-R" panose="02020400000000000000" pitchFamily="18" charset="-128"/>
                <a:ea typeface="UD Digi Kyokasho NK-R" panose="02020400000000000000" pitchFamily="18" charset="-128"/>
              </a:rPr>
              <a:t> 各ワーキンググループの活動支援</a:t>
            </a:r>
            <a:endParaRPr kumimoji="0" lang="en-US" altLang="ja-JP" sz="2400" kern="0" dirty="0">
              <a:solidFill>
                <a:schemeClr val="tx2"/>
              </a:solidFill>
              <a:latin typeface="UD Digi Kyokasho NK-R" panose="02020400000000000000" pitchFamily="18" charset="-128"/>
              <a:ea typeface="UD Digi Kyokasho NK-R" panose="02020400000000000000" pitchFamily="18" charset="-128"/>
            </a:endParaRPr>
          </a:p>
          <a:p>
            <a:pPr eaLnBrk="1" fontAlgn="auto" hangingPunct="1">
              <a:spcBef>
                <a:spcPts val="0"/>
              </a:spcBef>
              <a:spcAft>
                <a:spcPts val="0"/>
              </a:spcAft>
              <a:defRPr/>
            </a:pPr>
            <a:r>
              <a:rPr kumimoji="0" lang="ja-JP" altLang="en-US" sz="2400" kern="0" dirty="0">
                <a:solidFill>
                  <a:schemeClr val="tx2"/>
                </a:solidFill>
                <a:latin typeface="UD Digi Kyokasho NK-R" panose="02020400000000000000" pitchFamily="18" charset="-128"/>
                <a:ea typeface="UD Digi Kyokasho NK-R" panose="02020400000000000000" pitchFamily="18" charset="-128"/>
              </a:rPr>
              <a:t>　　（課題の取り纏め、理事会への提議など）</a:t>
            </a:r>
            <a:endParaRPr kumimoji="0" lang="en-US" altLang="ja-JP" sz="2400" kern="0" dirty="0">
              <a:solidFill>
                <a:schemeClr val="tx2"/>
              </a:solidFill>
              <a:latin typeface="UD Digi Kyokasho NK-R" panose="02020400000000000000" pitchFamily="18" charset="-128"/>
              <a:ea typeface="UD Digi Kyokasho NK-R" panose="02020400000000000000" pitchFamily="18" charset="-128"/>
            </a:endParaRPr>
          </a:p>
          <a:p>
            <a:pPr eaLnBrk="1" fontAlgn="auto" hangingPunct="1">
              <a:spcBef>
                <a:spcPts val="0"/>
              </a:spcBef>
              <a:spcAft>
                <a:spcPts val="0"/>
              </a:spcAft>
              <a:defRPr/>
            </a:pPr>
            <a:r>
              <a:rPr kumimoji="0" lang="ja-JP" altLang="en-US" sz="2400" kern="0" dirty="0">
                <a:solidFill>
                  <a:schemeClr val="accent1"/>
                </a:solidFill>
                <a:latin typeface="UD Digi Kyokasho NK-R" panose="02020400000000000000" pitchFamily="18" charset="-128"/>
                <a:ea typeface="UD Digi Kyokasho NK-R" panose="02020400000000000000" pitchFamily="18" charset="-128"/>
              </a:rPr>
              <a:t>■</a:t>
            </a:r>
            <a:r>
              <a:rPr kumimoji="0" lang="ja-JP" altLang="en-US" sz="2400" kern="0" dirty="0">
                <a:solidFill>
                  <a:schemeClr val="tx2"/>
                </a:solidFill>
                <a:latin typeface="UD Digi Kyokasho NK-R" panose="02020400000000000000" pitchFamily="18" charset="-128"/>
                <a:ea typeface="UD Digi Kyokasho NK-R" panose="02020400000000000000" pitchFamily="18" charset="-128"/>
              </a:rPr>
              <a:t> ワーキンググループ間の活動調整</a:t>
            </a:r>
            <a:endParaRPr kumimoji="0" lang="en-US" altLang="ja-JP" sz="2400" kern="0" dirty="0">
              <a:solidFill>
                <a:schemeClr val="tx2"/>
              </a:solidFill>
              <a:latin typeface="UD Digi Kyokasho NK-R" panose="02020400000000000000" pitchFamily="18" charset="-128"/>
              <a:ea typeface="UD Digi Kyokasho NK-R" panose="02020400000000000000" pitchFamily="18" charset="-128"/>
            </a:endParaRPr>
          </a:p>
          <a:p>
            <a:pPr eaLnBrk="1" fontAlgn="auto" hangingPunct="1">
              <a:spcBef>
                <a:spcPts val="0"/>
              </a:spcBef>
              <a:spcAft>
                <a:spcPts val="0"/>
              </a:spcAft>
              <a:defRPr/>
            </a:pPr>
            <a:r>
              <a:rPr kumimoji="0" lang="ja-JP" altLang="en-US" sz="2400" kern="0" dirty="0">
                <a:solidFill>
                  <a:schemeClr val="accent1"/>
                </a:solidFill>
                <a:latin typeface="UD Digi Kyokasho NK-R" panose="02020400000000000000" pitchFamily="18" charset="-128"/>
                <a:ea typeface="UD Digi Kyokasho NK-R" panose="02020400000000000000" pitchFamily="18" charset="-128"/>
              </a:rPr>
              <a:t>■</a:t>
            </a:r>
            <a:r>
              <a:rPr kumimoji="0" lang="ja-JP" altLang="en-US" sz="2400" kern="0" dirty="0">
                <a:solidFill>
                  <a:schemeClr val="tx2"/>
                </a:solidFill>
                <a:latin typeface="UD Digi Kyokasho NK-R" panose="02020400000000000000" pitchFamily="18" charset="-128"/>
                <a:ea typeface="UD Digi Kyokasho NK-R" panose="02020400000000000000" pitchFamily="18" charset="-128"/>
              </a:rPr>
              <a:t> 活動成果の取り纏め</a:t>
            </a:r>
          </a:p>
        </p:txBody>
      </p:sp>
      <p:sp>
        <p:nvSpPr>
          <p:cNvPr id="11" name="Rectangle 50">
            <a:extLst>
              <a:ext uri="{FF2B5EF4-FFF2-40B4-BE49-F238E27FC236}">
                <a16:creationId xmlns:a16="http://schemas.microsoft.com/office/drawing/2014/main" id="{33AB9F65-97AE-4301-9A7D-7DE8202BBEDE}"/>
              </a:ext>
            </a:extLst>
          </p:cNvPr>
          <p:cNvSpPr>
            <a:spLocks noChangeArrowheads="1"/>
          </p:cNvSpPr>
          <p:nvPr/>
        </p:nvSpPr>
        <p:spPr bwMode="auto">
          <a:xfrm>
            <a:off x="684213" y="1844675"/>
            <a:ext cx="431800" cy="576263"/>
          </a:xfrm>
          <a:prstGeom prst="rect">
            <a:avLst/>
          </a:prstGeom>
          <a:solidFill>
            <a:schemeClr val="accent1"/>
          </a:solidFill>
          <a:ln>
            <a:solidFill>
              <a:schemeClr val="accent1"/>
            </a:solidFill>
            <a:headEnd/>
            <a:tailEnd/>
          </a:ln>
        </p:spPr>
        <p:style>
          <a:lnRef idx="2">
            <a:schemeClr val="accent1"/>
          </a:lnRef>
          <a:fillRef idx="1">
            <a:schemeClr val="lt1"/>
          </a:fillRef>
          <a:effectRef idx="0">
            <a:schemeClr val="accent1"/>
          </a:effectRef>
          <a:fontRef idx="minor">
            <a:schemeClr val="dk1"/>
          </a:fontRef>
        </p:style>
        <p:txBody>
          <a:bodyPr vert="eaVert" wrap="none" anchor="ctr"/>
          <a:lstStyle/>
          <a:p>
            <a:pPr algn="ctr" eaLnBrk="1" fontAlgn="auto" hangingPunct="1">
              <a:spcBef>
                <a:spcPts val="0"/>
              </a:spcBef>
              <a:spcAft>
                <a:spcPts val="0"/>
              </a:spcAft>
              <a:defRPr/>
            </a:pPr>
            <a:r>
              <a:rPr kumimoji="0" lang="ja-JP" altLang="en-US" sz="2000" b="1" kern="0" dirty="0">
                <a:solidFill>
                  <a:schemeClr val="bg1"/>
                </a:solidFill>
                <a:latin typeface="UD Digi Kyokasho NK-R" panose="02020400000000000000" pitchFamily="18" charset="-128"/>
                <a:ea typeface="UD Digi Kyokasho NK-R" panose="02020400000000000000" pitchFamily="18" charset="-128"/>
              </a:rPr>
              <a:t>体制</a:t>
            </a:r>
          </a:p>
        </p:txBody>
      </p:sp>
      <p:sp>
        <p:nvSpPr>
          <p:cNvPr id="12" name="Rectangle 50">
            <a:extLst>
              <a:ext uri="{FF2B5EF4-FFF2-40B4-BE49-F238E27FC236}">
                <a16:creationId xmlns:a16="http://schemas.microsoft.com/office/drawing/2014/main" id="{7CAFE74F-6915-4937-99C4-737E449BD46E}"/>
              </a:ext>
            </a:extLst>
          </p:cNvPr>
          <p:cNvSpPr>
            <a:spLocks noChangeArrowheads="1"/>
          </p:cNvSpPr>
          <p:nvPr/>
        </p:nvSpPr>
        <p:spPr bwMode="auto">
          <a:xfrm>
            <a:off x="1123950" y="1844675"/>
            <a:ext cx="7335838" cy="576263"/>
          </a:xfrm>
          <a:prstGeom prst="rect">
            <a:avLst/>
          </a:prstGeom>
          <a:solidFill>
            <a:schemeClr val="bg1"/>
          </a:solidFill>
          <a:ln>
            <a:solidFill>
              <a:schemeClr val="accent1"/>
            </a:solidFill>
            <a:headEnd/>
            <a:tailEnd/>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kumimoji="0" lang="ja-JP" altLang="en-US" sz="2000" b="1" kern="0" dirty="0">
                <a:solidFill>
                  <a:schemeClr val="tx2"/>
                </a:solidFill>
                <a:latin typeface="UD Digi Kyokasho NK-R" panose="02020400000000000000" pitchFamily="18" charset="-128"/>
                <a:ea typeface="UD Digi Kyokasho NK-R" panose="02020400000000000000" pitchFamily="18" charset="-128"/>
              </a:rPr>
              <a:t>部会長：菅沼 公夫（日本電気）</a:t>
            </a:r>
          </a:p>
        </p:txBody>
      </p:sp>
      <p:sp>
        <p:nvSpPr>
          <p:cNvPr id="10250" name="スライド番号プレースホルダー 6">
            <a:extLst>
              <a:ext uri="{FF2B5EF4-FFF2-40B4-BE49-F238E27FC236}">
                <a16:creationId xmlns:a16="http://schemas.microsoft.com/office/drawing/2014/main" id="{C3475B77-CCF3-4F88-85F0-74AAC04DFE83}"/>
              </a:ext>
            </a:extLst>
          </p:cNvPr>
          <p:cNvSpPr>
            <a:spLocks noGrp="1"/>
          </p:cNvSpPr>
          <p:nvPr>
            <p:ph type="sldNum" sz="quarter" idx="12"/>
          </p:nvPr>
        </p:nvSpPr>
        <p:spPr bwMode="auto">
          <a:xfrm>
            <a:off x="8569325" y="6669088"/>
            <a:ext cx="574675" cy="18891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r" rtl="0" eaLnBrk="1" fontAlgn="base" hangingPunct="1">
              <a:spcBef>
                <a:spcPct val="20000"/>
              </a:spcBef>
              <a:spcAft>
                <a:spcPct val="0"/>
              </a:spcAft>
              <a:buClr>
                <a:srgbClr val="000000"/>
              </a:buClr>
              <a:buSzPct val="70000"/>
              <a:buFont typeface="Wingdings" panose="05000000000000000000" pitchFamily="2" charset="2"/>
              <a:buNone/>
              <a:defRPr kumimoji="0" sz="1000" kern="1200" smtClean="0">
                <a:solidFill>
                  <a:srgbClr val="000000"/>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9pPr>
          </a:lstStyle>
          <a:p>
            <a:pPr algn="ctr">
              <a:defRPr/>
            </a:pPr>
            <a:fld id="{BB03599F-0107-4BD3-8E57-A0630EA8B684}" type="slidenum">
              <a:rPr lang="en-US" altLang="ja-JP" smtClean="0"/>
              <a:pPr algn="ctr">
                <a:defRPr/>
              </a:pPr>
              <a:t>12</a:t>
            </a:fld>
            <a:endParaRPr kumimoji="0" lang="en-US" altLang="ja-JP">
              <a:solidFill>
                <a:srgbClr val="000000"/>
              </a:solidFill>
            </a:endParaRPr>
          </a:p>
        </p:txBody>
      </p:sp>
      <p:sp>
        <p:nvSpPr>
          <p:cNvPr id="10251" name="Text Box 4">
            <a:extLst>
              <a:ext uri="{FF2B5EF4-FFF2-40B4-BE49-F238E27FC236}">
                <a16:creationId xmlns:a16="http://schemas.microsoft.com/office/drawing/2014/main" id="{683D565F-F24F-48CB-BE8C-EF1AE108958E}"/>
              </a:ext>
            </a:extLst>
          </p:cNvPr>
          <p:cNvSpPr txBox="1">
            <a:spLocks noChangeArrowheads="1"/>
          </p:cNvSpPr>
          <p:nvPr/>
        </p:nvSpPr>
        <p:spPr bwMode="auto">
          <a:xfrm>
            <a:off x="7162800" y="600075"/>
            <a:ext cx="1412875" cy="463550"/>
          </a:xfrm>
          <a:prstGeom prst="rect">
            <a:avLst/>
          </a:prstGeom>
          <a:solidFill>
            <a:schemeClr val="bg1"/>
          </a:solidFill>
          <a:ln w="25400" algn="ctr">
            <a:solidFill>
              <a:schemeClr val="tx1"/>
            </a:solidFill>
            <a:miter lim="800000"/>
            <a:headEnd/>
            <a:tailEnd type="none" w="lg" len="lg"/>
          </a:ln>
        </p:spPr>
        <p:txBody>
          <a:bodyPr wrap="none" lIns="90000" tIns="46800" rIns="90000" bIns="46800">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2400">
                <a:solidFill>
                  <a:srgbClr val="000000"/>
                </a:solidFill>
                <a:latin typeface="UD Digi Kyokasho NK-R" panose="02020400000000000000" pitchFamily="18" charset="-128"/>
                <a:ea typeface="UD Digi Kyokasho NK-R" panose="02020400000000000000" pitchFamily="18" charset="-128"/>
              </a:rPr>
              <a:t>技術部会</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a:extLst>
              <a:ext uri="{FF2B5EF4-FFF2-40B4-BE49-F238E27FC236}">
                <a16:creationId xmlns:a16="http://schemas.microsoft.com/office/drawing/2014/main" id="{D9CF6062-8264-4554-AAA4-8321E3BA09A2}"/>
              </a:ext>
            </a:extLst>
          </p:cNvPr>
          <p:cNvSpPr>
            <a:spLocks noGrp="1"/>
          </p:cNvSpPr>
          <p:nvPr>
            <p:ph type="title"/>
          </p:nvPr>
        </p:nvSpPr>
        <p:spPr/>
        <p:txBody>
          <a:bodyPr/>
          <a:lstStyle/>
          <a:p>
            <a:r>
              <a:rPr lang="ja-JP" altLang="en-US" sz="2400" dirty="0">
                <a:latin typeface="UD Digi Kyokasho NK-R" panose="02020400000000000000" pitchFamily="18" charset="-128"/>
                <a:ea typeface="UD Digi Kyokasho NK-R" panose="02020400000000000000" pitchFamily="18" charset="-128"/>
              </a:rPr>
              <a:t>技術部会  </a:t>
            </a:r>
            <a:r>
              <a:rPr lang="en-US" altLang="ja-JP" sz="2400" dirty="0">
                <a:latin typeface="UD Digi Kyokasho NK-R" panose="02020400000000000000" pitchFamily="18" charset="-128"/>
                <a:ea typeface="UD Digi Kyokasho NK-R" panose="02020400000000000000" pitchFamily="18" charset="-128"/>
              </a:rPr>
              <a:t>2020</a:t>
            </a:r>
            <a:r>
              <a:rPr lang="ja-JP" altLang="en-US" sz="2400" dirty="0">
                <a:latin typeface="UD Digi Kyokasho NK-R" panose="02020400000000000000" pitchFamily="18" charset="-128"/>
                <a:ea typeface="UD Digi Kyokasho NK-R" panose="02020400000000000000" pitchFamily="18" charset="-128"/>
              </a:rPr>
              <a:t>年度活動概要</a:t>
            </a:r>
            <a:r>
              <a:rPr lang="en-US" altLang="ja-JP" sz="2400" dirty="0">
                <a:latin typeface="UD Digi Kyokasho NK-R" panose="02020400000000000000" pitchFamily="18" charset="-128"/>
                <a:ea typeface="UD Digi Kyokasho NK-R" panose="02020400000000000000" pitchFamily="18" charset="-128"/>
              </a:rPr>
              <a:t>(2)</a:t>
            </a:r>
            <a:endParaRPr lang="ja-JP" altLang="en-US" sz="2400" dirty="0">
              <a:latin typeface="UD Digi Kyokasho NK-R" panose="02020400000000000000" pitchFamily="18" charset="-128"/>
              <a:ea typeface="UD Digi Kyokasho NK-R" panose="02020400000000000000" pitchFamily="18" charset="-128"/>
            </a:endParaRPr>
          </a:p>
        </p:txBody>
      </p:sp>
      <p:sp>
        <p:nvSpPr>
          <p:cNvPr id="11267" name="フッター プレースホルダー 3">
            <a:extLst>
              <a:ext uri="{FF2B5EF4-FFF2-40B4-BE49-F238E27FC236}">
                <a16:creationId xmlns:a16="http://schemas.microsoft.com/office/drawing/2014/main" id="{9EB52333-6B24-4310-AA09-505B9B25EC4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r>
              <a:rPr kumimoji="0" lang="en-US" altLang="ja-JP" sz="1000">
                <a:solidFill>
                  <a:srgbClr val="000000"/>
                </a:solidFill>
                <a:latin typeface="UD Digi Kyokasho NK-R" panose="02020400000000000000" pitchFamily="18" charset="-128"/>
                <a:ea typeface="UD Digi Kyokasho NK-R" panose="02020400000000000000" pitchFamily="18" charset="-128"/>
              </a:rPr>
              <a:t>Copyright 2021 Japan OSS Promotion Forum</a:t>
            </a:r>
          </a:p>
        </p:txBody>
      </p:sp>
      <p:sp>
        <p:nvSpPr>
          <p:cNvPr id="5" name="Rectangle 50">
            <a:extLst>
              <a:ext uri="{FF2B5EF4-FFF2-40B4-BE49-F238E27FC236}">
                <a16:creationId xmlns:a16="http://schemas.microsoft.com/office/drawing/2014/main" id="{3C2334D3-0DA4-47A4-959A-091B279CDCE7}"/>
              </a:ext>
            </a:extLst>
          </p:cNvPr>
          <p:cNvSpPr>
            <a:spLocks noChangeArrowheads="1"/>
          </p:cNvSpPr>
          <p:nvPr/>
        </p:nvSpPr>
        <p:spPr bwMode="auto">
          <a:xfrm>
            <a:off x="684213" y="836613"/>
            <a:ext cx="7775575" cy="433387"/>
          </a:xfrm>
          <a:prstGeom prst="rect">
            <a:avLst/>
          </a:prstGeom>
          <a:solidFill>
            <a:schemeClr val="accent1"/>
          </a:solidFill>
          <a:ln>
            <a:solidFill>
              <a:schemeClr val="accent1"/>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kumimoji="0" lang="ja-JP" altLang="en-US" sz="2000" b="1" kern="0" dirty="0">
                <a:solidFill>
                  <a:schemeClr val="bg1"/>
                </a:solidFill>
                <a:latin typeface="UD Digi Kyokasho NK-R" panose="02020400000000000000" pitchFamily="18" charset="-128"/>
                <a:ea typeface="UD Digi Kyokasho NK-R" panose="02020400000000000000" pitchFamily="18" charset="-128"/>
              </a:rPr>
              <a:t>活動計画（ワーキンググループ）</a:t>
            </a:r>
          </a:p>
        </p:txBody>
      </p:sp>
      <p:sp>
        <p:nvSpPr>
          <p:cNvPr id="6" name="Rectangle 50">
            <a:extLst>
              <a:ext uri="{FF2B5EF4-FFF2-40B4-BE49-F238E27FC236}">
                <a16:creationId xmlns:a16="http://schemas.microsoft.com/office/drawing/2014/main" id="{E1F96053-264D-4E6D-ABD2-30395283286D}"/>
              </a:ext>
            </a:extLst>
          </p:cNvPr>
          <p:cNvSpPr>
            <a:spLocks noChangeArrowheads="1"/>
          </p:cNvSpPr>
          <p:nvPr/>
        </p:nvSpPr>
        <p:spPr bwMode="auto">
          <a:xfrm>
            <a:off x="684213" y="1268413"/>
            <a:ext cx="7775575" cy="5040312"/>
          </a:xfrm>
          <a:prstGeom prst="rect">
            <a:avLst/>
          </a:prstGeom>
          <a:solidFill>
            <a:schemeClr val="bg1"/>
          </a:solidFill>
          <a:ln>
            <a:solidFill>
              <a:schemeClr val="accent1"/>
            </a:solidFill>
            <a:headEnd/>
            <a:tailEnd/>
          </a:ln>
        </p:spPr>
        <p:style>
          <a:lnRef idx="2">
            <a:schemeClr val="accent1"/>
          </a:lnRef>
          <a:fillRef idx="1">
            <a:schemeClr val="lt1"/>
          </a:fillRef>
          <a:effectRef idx="0">
            <a:schemeClr val="accent1"/>
          </a:effectRef>
          <a:fontRef idx="minor">
            <a:schemeClr val="dk1"/>
          </a:fontRef>
        </p:style>
        <p:txBody>
          <a:bodyPr/>
          <a:lstStyle/>
          <a:p>
            <a:pPr eaLnBrk="1" fontAlgn="auto" hangingPunct="1">
              <a:spcBef>
                <a:spcPts val="0"/>
              </a:spcBef>
              <a:spcAft>
                <a:spcPts val="600"/>
              </a:spcAft>
              <a:defRPr/>
            </a:pPr>
            <a:r>
              <a:rPr kumimoji="0" lang="ja-JP" altLang="en-US" sz="2000" b="1" kern="0" dirty="0">
                <a:solidFill>
                  <a:schemeClr val="tx2"/>
                </a:solidFill>
                <a:latin typeface="UD Digi Kyokasho NK-R" panose="02020400000000000000" pitchFamily="18" charset="-128"/>
                <a:ea typeface="UD Digi Kyokasho NK-R" panose="02020400000000000000" pitchFamily="18" charset="-128"/>
              </a:rPr>
              <a:t>今年度は、市場からの期待と会員企業の興味分野を踏まえ以下二つのワーキングループから活動を開始。</a:t>
            </a:r>
            <a:br>
              <a:rPr kumimoji="0" lang="en-US" altLang="ja-JP" sz="2000" b="1" kern="0" dirty="0">
                <a:solidFill>
                  <a:schemeClr val="tx2"/>
                </a:solidFill>
                <a:latin typeface="UD Digi Kyokasho NK-R" panose="02020400000000000000" pitchFamily="18" charset="-128"/>
                <a:ea typeface="UD Digi Kyokasho NK-R" panose="02020400000000000000" pitchFamily="18" charset="-128"/>
              </a:rPr>
            </a:br>
            <a:endParaRPr kumimoji="0" lang="en-US" altLang="ja-JP" sz="1800" b="1" kern="0" dirty="0">
              <a:solidFill>
                <a:schemeClr val="tx2"/>
              </a:solidFill>
              <a:latin typeface="UD Digi Kyokasho NK-R" panose="02020400000000000000" pitchFamily="18" charset="-128"/>
              <a:ea typeface="UD Digi Kyokasho NK-R" panose="02020400000000000000" pitchFamily="18" charset="-128"/>
            </a:endParaRPr>
          </a:p>
          <a:p>
            <a:pPr eaLnBrk="1" fontAlgn="auto" hangingPunct="1">
              <a:spcBef>
                <a:spcPts val="0"/>
              </a:spcBef>
              <a:spcAft>
                <a:spcPts val="600"/>
              </a:spcAft>
              <a:defRPr/>
            </a:pPr>
            <a:r>
              <a:rPr kumimoji="0" lang="ja-JP" altLang="en-US" sz="2000" b="1" u="sng" kern="0" dirty="0">
                <a:solidFill>
                  <a:schemeClr val="tx2"/>
                </a:solidFill>
                <a:latin typeface="UD Digi Kyokasho NK-R" panose="02020400000000000000" pitchFamily="18" charset="-128"/>
                <a:ea typeface="UD Digi Kyokasho NK-R" panose="02020400000000000000" pitchFamily="18" charset="-128"/>
              </a:rPr>
              <a:t>鳥瞰図</a:t>
            </a:r>
            <a:r>
              <a:rPr kumimoji="0" lang="en-US" altLang="ja-JP" sz="2000" b="1" u="sng" kern="0" dirty="0">
                <a:solidFill>
                  <a:schemeClr val="tx2"/>
                </a:solidFill>
                <a:latin typeface="UD Digi Kyokasho NK-R" panose="02020400000000000000" pitchFamily="18" charset="-128"/>
                <a:ea typeface="UD Digi Kyokasho NK-R" panose="02020400000000000000" pitchFamily="18" charset="-128"/>
              </a:rPr>
              <a:t>WG</a:t>
            </a:r>
            <a:r>
              <a:rPr kumimoji="0" lang="ja-JP" altLang="en-US" sz="1800" b="1" kern="0" dirty="0">
                <a:solidFill>
                  <a:schemeClr val="tx2"/>
                </a:solidFill>
                <a:latin typeface="UD Digi Kyokasho NK-R" panose="02020400000000000000" pitchFamily="18" charset="-128"/>
                <a:ea typeface="UD Digi Kyokasho NK-R" panose="02020400000000000000" pitchFamily="18" charset="-128"/>
              </a:rPr>
              <a:t>［主査：佐藤（</a:t>
            </a:r>
            <a:r>
              <a:rPr kumimoji="0" lang="en-US" altLang="ja-JP" sz="1800" b="1" kern="0" dirty="0">
                <a:solidFill>
                  <a:schemeClr val="tx2"/>
                </a:solidFill>
                <a:latin typeface="UD Digi Kyokasho NK-R" panose="02020400000000000000" pitchFamily="18" charset="-128"/>
                <a:ea typeface="UD Digi Kyokasho NK-R" panose="02020400000000000000" pitchFamily="18" charset="-128"/>
              </a:rPr>
              <a:t>NES</a:t>
            </a:r>
            <a:r>
              <a:rPr kumimoji="0" lang="ja-JP" altLang="en-US" sz="1800" b="1" kern="0" dirty="0">
                <a:solidFill>
                  <a:schemeClr val="tx2"/>
                </a:solidFill>
                <a:latin typeface="UD Digi Kyokasho NK-R" panose="02020400000000000000" pitchFamily="18" charset="-128"/>
                <a:ea typeface="UD Digi Kyokasho NK-R" panose="02020400000000000000" pitchFamily="18" charset="-128"/>
              </a:rPr>
              <a:t>）］</a:t>
            </a:r>
            <a:br>
              <a:rPr kumimoji="0" lang="en-US" altLang="ja-JP" sz="1800" b="1" kern="0" dirty="0">
                <a:solidFill>
                  <a:schemeClr val="tx2"/>
                </a:solidFill>
                <a:latin typeface="UD Digi Kyokasho NK-R" panose="02020400000000000000" pitchFamily="18" charset="-128"/>
                <a:ea typeface="UD Digi Kyokasho NK-R" panose="02020400000000000000" pitchFamily="18" charset="-128"/>
              </a:rPr>
            </a:br>
            <a:r>
              <a:rPr kumimoji="0" lang="ja-JP" altLang="en-US" sz="1800" b="1" kern="0" dirty="0">
                <a:solidFill>
                  <a:schemeClr val="tx2"/>
                </a:solidFill>
                <a:latin typeface="UD Digi Kyokasho NK-R" panose="02020400000000000000" pitchFamily="18" charset="-128"/>
                <a:ea typeface="UD Digi Kyokasho NK-R" panose="02020400000000000000" pitchFamily="18" charset="-128"/>
              </a:rPr>
              <a:t>これまでの活動を継続して、</a:t>
            </a:r>
            <a:r>
              <a:rPr kumimoji="0" lang="en-US" altLang="ja-JP" sz="1800" b="1" kern="0" dirty="0">
                <a:solidFill>
                  <a:schemeClr val="tx2"/>
                </a:solidFill>
                <a:latin typeface="UD Digi Kyokasho NK-R" panose="02020400000000000000" pitchFamily="18" charset="-128"/>
                <a:ea typeface="UD Digi Kyokasho NK-R" panose="02020400000000000000" pitchFamily="18" charset="-128"/>
              </a:rPr>
              <a:t>2021</a:t>
            </a:r>
            <a:r>
              <a:rPr kumimoji="0" lang="ja-JP" altLang="en-US" sz="1800" b="1" kern="0" dirty="0">
                <a:solidFill>
                  <a:schemeClr val="tx2"/>
                </a:solidFill>
                <a:latin typeface="UD Digi Kyokasho NK-R" panose="02020400000000000000" pitchFamily="18" charset="-128"/>
                <a:ea typeface="UD Digi Kyokasho NK-R" panose="02020400000000000000" pitchFamily="18" charset="-128"/>
              </a:rPr>
              <a:t>年版鳥瞰図を公開、</a:t>
            </a:r>
            <a:br>
              <a:rPr kumimoji="0" lang="en-US" altLang="ja-JP" sz="1800" b="1" kern="0" dirty="0">
                <a:solidFill>
                  <a:schemeClr val="tx2"/>
                </a:solidFill>
                <a:latin typeface="UD Digi Kyokasho NK-R" panose="02020400000000000000" pitchFamily="18" charset="-128"/>
                <a:ea typeface="UD Digi Kyokasho NK-R" panose="02020400000000000000" pitchFamily="18" charset="-128"/>
              </a:rPr>
            </a:br>
            <a:r>
              <a:rPr kumimoji="0" lang="ja-JP" altLang="en-US" sz="1800" b="1" kern="0" dirty="0">
                <a:solidFill>
                  <a:schemeClr val="tx2"/>
                </a:solidFill>
                <a:latin typeface="UD Digi Kyokasho NK-R" panose="02020400000000000000" pitchFamily="18" charset="-128"/>
                <a:ea typeface="UD Digi Kyokasho NK-R" panose="02020400000000000000" pitchFamily="18" charset="-128"/>
              </a:rPr>
              <a:t>また、鳥瞰図の活用方向の拡大について検討していく。</a:t>
            </a:r>
            <a:endParaRPr kumimoji="0" lang="en-US" altLang="ja-JP" sz="1800" b="1" kern="0" dirty="0">
              <a:solidFill>
                <a:schemeClr val="tx2"/>
              </a:solidFill>
              <a:latin typeface="UD Digi Kyokasho NK-R" panose="02020400000000000000" pitchFamily="18" charset="-128"/>
              <a:ea typeface="UD Digi Kyokasho NK-R" panose="02020400000000000000" pitchFamily="18" charset="-128"/>
            </a:endParaRPr>
          </a:p>
          <a:p>
            <a:pPr eaLnBrk="1" fontAlgn="auto" hangingPunct="1">
              <a:spcBef>
                <a:spcPts val="0"/>
              </a:spcBef>
              <a:spcAft>
                <a:spcPts val="600"/>
              </a:spcAft>
              <a:defRPr/>
            </a:pPr>
            <a:r>
              <a:rPr kumimoji="0" lang="ja-JP" altLang="en-US" sz="2000" b="1" u="sng" kern="0" dirty="0">
                <a:solidFill>
                  <a:schemeClr val="tx2"/>
                </a:solidFill>
                <a:latin typeface="UD Digi Kyokasho NK-R" panose="02020400000000000000" pitchFamily="18" charset="-128"/>
                <a:ea typeface="UD Digi Kyokasho NK-R" panose="02020400000000000000" pitchFamily="18" charset="-128"/>
              </a:rPr>
              <a:t>アプリケーション </a:t>
            </a:r>
            <a:r>
              <a:rPr kumimoji="0" lang="en-US" altLang="ja-JP" sz="2000" b="1" u="sng" kern="0" dirty="0">
                <a:solidFill>
                  <a:schemeClr val="tx2"/>
                </a:solidFill>
                <a:latin typeface="UD Digi Kyokasho NK-R" panose="02020400000000000000" pitchFamily="18" charset="-128"/>
                <a:ea typeface="UD Digi Kyokasho NK-R" panose="02020400000000000000" pitchFamily="18" charset="-128"/>
              </a:rPr>
              <a:t>WG</a:t>
            </a:r>
            <a:r>
              <a:rPr kumimoji="0" lang="ja-JP" altLang="en-US" sz="1800" b="1" kern="0" dirty="0">
                <a:solidFill>
                  <a:schemeClr val="tx2"/>
                </a:solidFill>
                <a:latin typeface="UD Digi Kyokasho NK-R" panose="02020400000000000000" pitchFamily="18" charset="-128"/>
                <a:ea typeface="UD Digi Kyokasho NK-R" panose="02020400000000000000" pitchFamily="18" charset="-128"/>
              </a:rPr>
              <a:t>［主査：片瀬（東京ガス</a:t>
            </a:r>
            <a:r>
              <a:rPr kumimoji="0" lang="en-US" altLang="ja-JP" sz="1800" b="1" kern="0" dirty="0" err="1">
                <a:solidFill>
                  <a:schemeClr val="tx2"/>
                </a:solidFill>
                <a:latin typeface="UD Digi Kyokasho NK-R" panose="02020400000000000000" pitchFamily="18" charset="-128"/>
                <a:ea typeface="UD Digi Kyokasho NK-R" panose="02020400000000000000" pitchFamily="18" charset="-128"/>
              </a:rPr>
              <a:t>i</a:t>
            </a:r>
            <a:r>
              <a:rPr kumimoji="0" lang="ja-JP" altLang="en-US" sz="1800" b="1" kern="0" dirty="0">
                <a:solidFill>
                  <a:schemeClr val="tx2"/>
                </a:solidFill>
                <a:latin typeface="UD Digi Kyokasho NK-R" panose="02020400000000000000" pitchFamily="18" charset="-128"/>
                <a:ea typeface="UD Digi Kyokasho NK-R" panose="02020400000000000000" pitchFamily="18" charset="-128"/>
              </a:rPr>
              <a:t>ネット）］</a:t>
            </a:r>
            <a:br>
              <a:rPr kumimoji="0" lang="en-US" altLang="ja-JP" sz="1800" b="1" kern="0" dirty="0">
                <a:solidFill>
                  <a:schemeClr val="tx2"/>
                </a:solidFill>
                <a:latin typeface="UD Digi Kyokasho NK-R" panose="02020400000000000000" pitchFamily="18" charset="-128"/>
                <a:ea typeface="UD Digi Kyokasho NK-R" panose="02020400000000000000" pitchFamily="18" charset="-128"/>
              </a:rPr>
            </a:br>
            <a:r>
              <a:rPr kumimoji="0" lang="ja-JP" altLang="en-US" sz="1800" b="1" kern="0" dirty="0">
                <a:solidFill>
                  <a:schemeClr val="tx2"/>
                </a:solidFill>
                <a:latin typeface="UD Digi Kyokasho NK-R" panose="02020400000000000000" pitchFamily="18" charset="-128"/>
                <a:ea typeface="UD Digi Kyokasho NK-R" panose="02020400000000000000" pitchFamily="18" charset="-128"/>
              </a:rPr>
              <a:t>国産</a:t>
            </a:r>
            <a:r>
              <a:rPr kumimoji="0" lang="en-US" altLang="ja-JP" sz="1800" b="1" kern="0" dirty="0">
                <a:solidFill>
                  <a:schemeClr val="tx2"/>
                </a:solidFill>
                <a:latin typeface="UD Digi Kyokasho NK-R" panose="02020400000000000000" pitchFamily="18" charset="-128"/>
                <a:ea typeface="UD Digi Kyokasho NK-R" panose="02020400000000000000" pitchFamily="18" charset="-128"/>
              </a:rPr>
              <a:t>OSS</a:t>
            </a:r>
            <a:r>
              <a:rPr kumimoji="0" lang="ja-JP" altLang="en-US" sz="1800" b="1" kern="0" dirty="0">
                <a:solidFill>
                  <a:schemeClr val="tx2"/>
                </a:solidFill>
                <a:latin typeface="UD Digi Kyokasho NK-R" panose="02020400000000000000" pitchFamily="18" charset="-128"/>
                <a:ea typeface="UD Digi Kyokasho NK-R" panose="02020400000000000000" pitchFamily="18" charset="-128"/>
              </a:rPr>
              <a:t>である</a:t>
            </a:r>
            <a:r>
              <a:rPr kumimoji="0" lang="en-US" altLang="ja-JP" sz="1800" b="1" kern="0" dirty="0">
                <a:solidFill>
                  <a:schemeClr val="tx2"/>
                </a:solidFill>
                <a:latin typeface="UD Digi Kyokasho NK-R" panose="02020400000000000000" pitchFamily="18" charset="-128"/>
                <a:ea typeface="UD Digi Kyokasho NK-R" panose="02020400000000000000" pitchFamily="18" charset="-128"/>
              </a:rPr>
              <a:t>Ruby</a:t>
            </a:r>
            <a:r>
              <a:rPr kumimoji="0" lang="ja-JP" altLang="en-US" sz="1800" b="1" kern="0" dirty="0">
                <a:solidFill>
                  <a:schemeClr val="tx2"/>
                </a:solidFill>
                <a:latin typeface="UD Digi Kyokasho NK-R" panose="02020400000000000000" pitchFamily="18" charset="-128"/>
                <a:ea typeface="UD Digi Kyokasho NK-R" panose="02020400000000000000" pitchFamily="18" charset="-128"/>
              </a:rPr>
              <a:t>のビジネス事例の収集、</a:t>
            </a:r>
            <a:br>
              <a:rPr kumimoji="0" lang="en-US" altLang="ja-JP" sz="1800" b="1" kern="0" dirty="0">
                <a:solidFill>
                  <a:schemeClr val="tx2"/>
                </a:solidFill>
                <a:latin typeface="UD Digi Kyokasho NK-R" panose="02020400000000000000" pitchFamily="18" charset="-128"/>
                <a:ea typeface="UD Digi Kyokasho NK-R" panose="02020400000000000000" pitchFamily="18" charset="-128"/>
              </a:rPr>
            </a:br>
            <a:r>
              <a:rPr kumimoji="0" lang="ja-JP" altLang="en-US" sz="1800" b="1" kern="0" dirty="0">
                <a:solidFill>
                  <a:schemeClr val="tx2"/>
                </a:solidFill>
                <a:latin typeface="UD Digi Kyokasho NK-R" panose="02020400000000000000" pitchFamily="18" charset="-128"/>
                <a:ea typeface="UD Digi Kyokasho NK-R" panose="02020400000000000000" pitchFamily="18" charset="-128"/>
              </a:rPr>
              <a:t>また、参加者同士のノウハウ交換により</a:t>
            </a:r>
            <a:br>
              <a:rPr kumimoji="0" lang="en-US" altLang="ja-JP" sz="1800" b="1" kern="0" dirty="0">
                <a:solidFill>
                  <a:schemeClr val="tx2"/>
                </a:solidFill>
                <a:latin typeface="UD Digi Kyokasho NK-R" panose="02020400000000000000" pitchFamily="18" charset="-128"/>
                <a:ea typeface="UD Digi Kyokasho NK-R" panose="02020400000000000000" pitchFamily="18" charset="-128"/>
              </a:rPr>
            </a:br>
            <a:r>
              <a:rPr kumimoji="0" lang="en-US" altLang="ja-JP" sz="1800" b="1" kern="0" dirty="0">
                <a:solidFill>
                  <a:schemeClr val="tx2"/>
                </a:solidFill>
                <a:latin typeface="UD Digi Kyokasho NK-R" panose="02020400000000000000" pitchFamily="18" charset="-128"/>
                <a:ea typeface="UD Digi Kyokasho NK-R" panose="02020400000000000000" pitchFamily="18" charset="-128"/>
              </a:rPr>
              <a:t>Ruby</a:t>
            </a:r>
            <a:r>
              <a:rPr kumimoji="0" lang="ja-JP" altLang="en-US" sz="1800" b="1" kern="0" dirty="0">
                <a:solidFill>
                  <a:schemeClr val="tx2"/>
                </a:solidFill>
                <a:latin typeface="UD Digi Kyokasho NK-R" panose="02020400000000000000" pitchFamily="18" charset="-128"/>
                <a:ea typeface="UD Digi Kyokasho NK-R" panose="02020400000000000000" pitchFamily="18" charset="-128"/>
              </a:rPr>
              <a:t>関連技術のスキルアップを図る。</a:t>
            </a:r>
            <a:endParaRPr kumimoji="0" lang="en-US" altLang="ja-JP" sz="1800" b="1" kern="0" dirty="0">
              <a:solidFill>
                <a:schemeClr val="tx2"/>
              </a:solidFill>
              <a:latin typeface="UD Digi Kyokasho NK-R" panose="02020400000000000000" pitchFamily="18" charset="-128"/>
              <a:ea typeface="UD Digi Kyokasho NK-R" panose="02020400000000000000" pitchFamily="18" charset="-128"/>
            </a:endParaRPr>
          </a:p>
          <a:p>
            <a:pPr eaLnBrk="1" fontAlgn="auto" hangingPunct="1">
              <a:spcBef>
                <a:spcPts val="0"/>
              </a:spcBef>
              <a:spcAft>
                <a:spcPts val="600"/>
              </a:spcAft>
              <a:defRPr/>
            </a:pPr>
            <a:br>
              <a:rPr kumimoji="0" lang="en-US" altLang="ja-JP" sz="1800" b="1" kern="0" dirty="0">
                <a:solidFill>
                  <a:schemeClr val="tx2"/>
                </a:solidFill>
                <a:latin typeface="UD Digi Kyokasho NK-R" panose="02020400000000000000" pitchFamily="18" charset="-128"/>
                <a:ea typeface="UD Digi Kyokasho NK-R" panose="02020400000000000000" pitchFamily="18" charset="-128"/>
              </a:rPr>
            </a:br>
            <a:r>
              <a:rPr kumimoji="0" lang="ja-JP" altLang="en-US" sz="2000" b="1" kern="0" dirty="0">
                <a:solidFill>
                  <a:schemeClr val="tx2"/>
                </a:solidFill>
                <a:latin typeface="UD Digi Kyokasho NK-R" panose="02020400000000000000" pitchFamily="18" charset="-128"/>
                <a:ea typeface="UD Digi Kyokasho NK-R" panose="02020400000000000000" pitchFamily="18" charset="-128"/>
              </a:rPr>
              <a:t>なお、今後も、市場ニーズや各会員企業の要望に応じて、</a:t>
            </a:r>
            <a:br>
              <a:rPr kumimoji="0" lang="en-US" altLang="ja-JP" sz="2000" b="1" kern="0" dirty="0">
                <a:solidFill>
                  <a:schemeClr val="tx2"/>
                </a:solidFill>
                <a:latin typeface="UD Digi Kyokasho NK-R" panose="02020400000000000000" pitchFamily="18" charset="-128"/>
                <a:ea typeface="UD Digi Kyokasho NK-R" panose="02020400000000000000" pitchFamily="18" charset="-128"/>
              </a:rPr>
            </a:br>
            <a:r>
              <a:rPr kumimoji="0" lang="ja-JP" altLang="en-US" sz="2000" b="1" kern="0" dirty="0">
                <a:solidFill>
                  <a:schemeClr val="tx2"/>
                </a:solidFill>
                <a:latin typeface="UD Digi Kyokasho NK-R" panose="02020400000000000000" pitchFamily="18" charset="-128"/>
                <a:ea typeface="UD Digi Kyokasho NK-R" panose="02020400000000000000" pitchFamily="18" charset="-128"/>
              </a:rPr>
              <a:t>柔軟に新しいワーキンググループを立ち上げ、運営していく。</a:t>
            </a:r>
            <a:endParaRPr kumimoji="0" lang="en-US" altLang="ja-JP" sz="2000" b="1" kern="0" dirty="0">
              <a:solidFill>
                <a:schemeClr val="tx2"/>
              </a:solidFill>
              <a:latin typeface="UD Digi Kyokasho NK-R" panose="02020400000000000000" pitchFamily="18" charset="-128"/>
              <a:ea typeface="UD Digi Kyokasho NK-R" panose="02020400000000000000" pitchFamily="18" charset="-128"/>
            </a:endParaRPr>
          </a:p>
        </p:txBody>
      </p:sp>
      <p:sp>
        <p:nvSpPr>
          <p:cNvPr id="11270" name="スライド番号プレースホルダー 6">
            <a:extLst>
              <a:ext uri="{FF2B5EF4-FFF2-40B4-BE49-F238E27FC236}">
                <a16:creationId xmlns:a16="http://schemas.microsoft.com/office/drawing/2014/main" id="{849DF1DB-AB39-4D78-89A9-C62D404B97EC}"/>
              </a:ext>
            </a:extLst>
          </p:cNvPr>
          <p:cNvSpPr>
            <a:spLocks noGrp="1"/>
          </p:cNvSpPr>
          <p:nvPr>
            <p:ph type="sldNum" sz="quarter" idx="12"/>
          </p:nvPr>
        </p:nvSpPr>
        <p:spPr bwMode="auto">
          <a:xfrm>
            <a:off x="8569325" y="6669088"/>
            <a:ext cx="574675" cy="18891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r" rtl="0" eaLnBrk="1" fontAlgn="base" hangingPunct="1">
              <a:spcBef>
                <a:spcPct val="20000"/>
              </a:spcBef>
              <a:spcAft>
                <a:spcPct val="0"/>
              </a:spcAft>
              <a:buClr>
                <a:srgbClr val="000000"/>
              </a:buClr>
              <a:buSzPct val="70000"/>
              <a:buFont typeface="Wingdings" panose="05000000000000000000" pitchFamily="2" charset="2"/>
              <a:buNone/>
              <a:defRPr kumimoji="0" sz="1000" kern="1200" smtClean="0">
                <a:solidFill>
                  <a:srgbClr val="000000"/>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9pPr>
          </a:lstStyle>
          <a:p>
            <a:pPr algn="ctr">
              <a:defRPr/>
            </a:pPr>
            <a:fld id="{BB03599F-0107-4BD3-8E57-A0630EA8B684}" type="slidenum">
              <a:rPr lang="en-US" altLang="ja-JP" smtClean="0"/>
              <a:pPr algn="ctr">
                <a:defRPr/>
              </a:pPr>
              <a:t>13</a:t>
            </a:fld>
            <a:endParaRPr kumimoji="0" lang="en-US" altLang="ja-JP">
              <a:solidFill>
                <a:srgbClr val="000000"/>
              </a:solidFill>
            </a:endParaRPr>
          </a:p>
        </p:txBody>
      </p:sp>
      <p:sp>
        <p:nvSpPr>
          <p:cNvPr id="9" name="吹き出し: 円形 8">
            <a:extLst>
              <a:ext uri="{FF2B5EF4-FFF2-40B4-BE49-F238E27FC236}">
                <a16:creationId xmlns:a16="http://schemas.microsoft.com/office/drawing/2014/main" id="{29DF50AB-0DB6-4E0C-B18F-3F7AB4FF75AC}"/>
              </a:ext>
            </a:extLst>
          </p:cNvPr>
          <p:cNvSpPr/>
          <p:nvPr/>
        </p:nvSpPr>
        <p:spPr>
          <a:xfrm>
            <a:off x="6553199" y="1580288"/>
            <a:ext cx="2231603" cy="1298377"/>
          </a:xfrm>
          <a:prstGeom prst="wedgeEllipseCallout">
            <a:avLst>
              <a:gd name="adj1" fmla="val -69688"/>
              <a:gd name="adj2" fmla="val 32535"/>
            </a:avLst>
          </a:prstGeom>
          <a:solidFill>
            <a:schemeClr val="accent5"/>
          </a:solidFill>
          <a:ln>
            <a:solidFill>
              <a:schemeClr val="accent5"/>
            </a:solidFill>
          </a:ln>
        </p:spPr>
        <p:style>
          <a:lnRef idx="2">
            <a:schemeClr val="accent1"/>
          </a:lnRef>
          <a:fillRef idx="1">
            <a:schemeClr val="lt1"/>
          </a:fillRef>
          <a:effectRef idx="0">
            <a:schemeClr val="accent1"/>
          </a:effectRef>
          <a:fontRef idx="minor">
            <a:schemeClr val="dk1"/>
          </a:fontRef>
        </p:style>
        <p:txBody>
          <a:bodyPr wrap="square" lIns="0" rIns="0" anchor="ctr">
            <a:spAutoFit/>
          </a:bodyPr>
          <a:lstStyle/>
          <a:p>
            <a:pPr algn="ctr">
              <a:defRPr/>
            </a:pPr>
            <a:r>
              <a:rPr lang="ja-JP" altLang="en-US" sz="1800" dirty="0">
                <a:latin typeface="UD Digi Kyokasho NK-R" panose="02020400000000000000" pitchFamily="18" charset="-128"/>
                <a:ea typeface="UD Digi Kyokasho NK-R" panose="02020400000000000000" pitchFamily="18" charset="-128"/>
              </a:rPr>
              <a:t>旧クラウド技術部会の活動を一部引き継ぎ</a:t>
            </a:r>
          </a:p>
        </p:txBody>
      </p:sp>
      <p:sp>
        <p:nvSpPr>
          <p:cNvPr id="10" name="吹き出し: 円形 9">
            <a:extLst>
              <a:ext uri="{FF2B5EF4-FFF2-40B4-BE49-F238E27FC236}">
                <a16:creationId xmlns:a16="http://schemas.microsoft.com/office/drawing/2014/main" id="{6DE1F32C-26A1-45A5-A5F8-2D9BDA3A5C6B}"/>
              </a:ext>
            </a:extLst>
          </p:cNvPr>
          <p:cNvSpPr/>
          <p:nvPr/>
        </p:nvSpPr>
        <p:spPr>
          <a:xfrm>
            <a:off x="6553200" y="3909678"/>
            <a:ext cx="2231603" cy="1298377"/>
          </a:xfrm>
          <a:prstGeom prst="wedgeEllipseCallout">
            <a:avLst>
              <a:gd name="adj1" fmla="val -50787"/>
              <a:gd name="adj2" fmla="val -58202"/>
            </a:avLst>
          </a:prstGeom>
          <a:solidFill>
            <a:schemeClr val="accent5"/>
          </a:solidFill>
          <a:ln>
            <a:solidFill>
              <a:schemeClr val="accent5"/>
            </a:solidFill>
          </a:ln>
        </p:spPr>
        <p:style>
          <a:lnRef idx="2">
            <a:schemeClr val="accent1"/>
          </a:lnRef>
          <a:fillRef idx="1">
            <a:schemeClr val="lt1"/>
          </a:fillRef>
          <a:effectRef idx="0">
            <a:schemeClr val="accent1"/>
          </a:effectRef>
          <a:fontRef idx="minor">
            <a:schemeClr val="dk1"/>
          </a:fontRef>
        </p:style>
        <p:txBody>
          <a:bodyPr wrap="square" lIns="0" rIns="0" anchor="ctr">
            <a:spAutoFit/>
          </a:bodyPr>
          <a:lstStyle/>
          <a:p>
            <a:pPr algn="ctr">
              <a:defRPr/>
            </a:pPr>
            <a:r>
              <a:rPr lang="ja-JP" altLang="en-US" sz="1800" dirty="0">
                <a:latin typeface="UD Digi Kyokasho NK-R" panose="02020400000000000000" pitchFamily="18" charset="-128"/>
                <a:ea typeface="UD Digi Kyokasho NK-R" panose="02020400000000000000" pitchFamily="18" charset="-128"/>
              </a:rPr>
              <a:t>旧アプリケーション部会の活動を</a:t>
            </a:r>
            <a:endParaRPr lang="en-US" altLang="ja-JP" sz="1800" dirty="0">
              <a:latin typeface="UD Digi Kyokasho NK-R" panose="02020400000000000000" pitchFamily="18" charset="-128"/>
              <a:ea typeface="UD Digi Kyokasho NK-R" panose="02020400000000000000" pitchFamily="18" charset="-128"/>
            </a:endParaRPr>
          </a:p>
          <a:p>
            <a:pPr algn="ctr">
              <a:defRPr/>
            </a:pPr>
            <a:r>
              <a:rPr lang="ja-JP" altLang="en-US" sz="1800" dirty="0">
                <a:latin typeface="UD Digi Kyokasho NK-R" panose="02020400000000000000" pitchFamily="18" charset="-128"/>
                <a:ea typeface="UD Digi Kyokasho NK-R" panose="02020400000000000000" pitchFamily="18" charset="-128"/>
              </a:rPr>
              <a:t>引き継ぎ</a:t>
            </a:r>
          </a:p>
        </p:txBody>
      </p:sp>
      <p:sp>
        <p:nvSpPr>
          <p:cNvPr id="11273" name="Text Box 4">
            <a:extLst>
              <a:ext uri="{FF2B5EF4-FFF2-40B4-BE49-F238E27FC236}">
                <a16:creationId xmlns:a16="http://schemas.microsoft.com/office/drawing/2014/main" id="{8CD87223-BA63-4299-81ED-BD6D8D1B1B53}"/>
              </a:ext>
            </a:extLst>
          </p:cNvPr>
          <p:cNvSpPr txBox="1">
            <a:spLocks noChangeArrowheads="1"/>
          </p:cNvSpPr>
          <p:nvPr/>
        </p:nvSpPr>
        <p:spPr bwMode="auto">
          <a:xfrm>
            <a:off x="7162800" y="600075"/>
            <a:ext cx="1412875" cy="463550"/>
          </a:xfrm>
          <a:prstGeom prst="rect">
            <a:avLst/>
          </a:prstGeom>
          <a:solidFill>
            <a:schemeClr val="bg1"/>
          </a:solidFill>
          <a:ln w="25400" algn="ctr">
            <a:solidFill>
              <a:schemeClr val="tx1"/>
            </a:solidFill>
            <a:miter lim="800000"/>
            <a:headEnd/>
            <a:tailEnd type="none" w="lg" len="lg"/>
          </a:ln>
        </p:spPr>
        <p:txBody>
          <a:bodyPr wrap="none" lIns="90000" tIns="46800" rIns="90000" bIns="46800">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2400">
                <a:solidFill>
                  <a:srgbClr val="000000"/>
                </a:solidFill>
                <a:latin typeface="UD Digi Kyokasho NK-R" panose="02020400000000000000" pitchFamily="18" charset="-128"/>
                <a:ea typeface="UD Digi Kyokasho NK-R" panose="02020400000000000000" pitchFamily="18" charset="-128"/>
              </a:rPr>
              <a:t>技術部会</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テキスト ボックス 4">
            <a:extLst>
              <a:ext uri="{FF2B5EF4-FFF2-40B4-BE49-F238E27FC236}">
                <a16:creationId xmlns:a16="http://schemas.microsoft.com/office/drawing/2014/main" id="{BE0CE350-C240-4F7B-A211-3B20D2D08694}"/>
              </a:ext>
            </a:extLst>
          </p:cNvPr>
          <p:cNvSpPr txBox="1">
            <a:spLocks noChangeArrowheads="1"/>
          </p:cNvSpPr>
          <p:nvPr/>
        </p:nvSpPr>
        <p:spPr bwMode="auto">
          <a:xfrm>
            <a:off x="612775" y="836613"/>
            <a:ext cx="8339274" cy="326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152400" indent="-342900">
              <a:defRPr kumimoji="1" sz="1200">
                <a:solidFill>
                  <a:schemeClr val="tx1"/>
                </a:solidFill>
                <a:latin typeface="ＭＳ Ｐゴシック" panose="020B0600070205080204" pitchFamily="50" charset="-128"/>
                <a:ea typeface="ＭＳ Ｐゴシック" panose="020B0600070205080204" pitchFamily="50" charset="-128"/>
              </a:defRPr>
            </a:lvl1pPr>
            <a:lvl2pPr marL="800100" indent="-342900">
              <a:defRPr kumimoji="1" sz="1200">
                <a:solidFill>
                  <a:schemeClr val="tx1"/>
                </a:solidFill>
                <a:latin typeface="ＭＳ Ｐゴシック" panose="020B0600070205080204" pitchFamily="50" charset="-128"/>
                <a:ea typeface="ＭＳ Ｐゴシック" panose="020B0600070205080204" pitchFamily="50" charset="-128"/>
              </a:defRPr>
            </a:lvl2pPr>
            <a:lvl3pPr marL="1257300" indent="-3429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marL="0" indent="0" eaLnBrk="1" hangingPunct="1">
              <a:lnSpc>
                <a:spcPts val="2300"/>
              </a:lnSpc>
              <a:spcBef>
                <a:spcPct val="20000"/>
              </a:spcBef>
              <a:spcAft>
                <a:spcPts val="600"/>
              </a:spcAft>
              <a:buClr>
                <a:srgbClr val="B90000"/>
              </a:buClr>
              <a:buSzPct val="100000"/>
              <a:defRPr/>
            </a:pPr>
            <a:r>
              <a:rPr lang="ja-JP" altLang="en-US" sz="2400" b="1" dirty="0">
                <a:latin typeface="UD Digi Kyokasho NK-R" panose="02020400000000000000" pitchFamily="18" charset="-128"/>
                <a:ea typeface="UD Digi Kyokasho NK-R" panose="02020400000000000000" pitchFamily="18" charset="-128"/>
              </a:rPr>
              <a:t>技術部会の活動　</a:t>
            </a:r>
            <a:r>
              <a:rPr lang="en-US" altLang="ja-JP" sz="1600" dirty="0">
                <a:latin typeface="UD Digi Kyokasho NK-R" panose="02020400000000000000" pitchFamily="18" charset="-128"/>
                <a:ea typeface="UD Digi Kyokasho NK-R" panose="02020400000000000000" pitchFamily="18" charset="-128"/>
              </a:rPr>
              <a:t>(</a:t>
            </a:r>
            <a:r>
              <a:rPr lang="ja-JP" altLang="en-US" sz="1600" dirty="0">
                <a:latin typeface="UD Digi Kyokasho NK-R" panose="02020400000000000000" pitchFamily="18" charset="-128"/>
                <a:ea typeface="UD Digi Kyokasho NK-R" panose="02020400000000000000" pitchFamily="18" charset="-128"/>
              </a:rPr>
              <a:t>部会長：菅沼公夫　日本電気</a:t>
            </a:r>
            <a:r>
              <a:rPr lang="en-US" altLang="ja-JP" sz="1600" dirty="0">
                <a:latin typeface="UD Digi Kyokasho NK-R" panose="02020400000000000000" pitchFamily="18" charset="-128"/>
                <a:ea typeface="UD Digi Kyokasho NK-R" panose="02020400000000000000" pitchFamily="18" charset="-128"/>
              </a:rPr>
              <a:t>)</a:t>
            </a:r>
            <a:endParaRPr lang="en-US" altLang="ja-JP" sz="2400" dirty="0">
              <a:latin typeface="UD Digi Kyokasho NK-R" panose="02020400000000000000" pitchFamily="18" charset="-128"/>
              <a:ea typeface="UD Digi Kyokasho NK-R" panose="02020400000000000000" pitchFamily="18" charset="-128"/>
            </a:endParaRPr>
          </a:p>
          <a:p>
            <a:pPr eaLnBrk="1" hangingPunct="1">
              <a:lnSpc>
                <a:spcPts val="2300"/>
              </a:lnSpc>
              <a:spcBef>
                <a:spcPct val="20000"/>
              </a:spcBef>
              <a:spcAft>
                <a:spcPts val="600"/>
              </a:spcAft>
              <a:buClr>
                <a:srgbClr val="B90000"/>
              </a:buClr>
              <a:buSzPct val="100000"/>
              <a:buFont typeface="Wingdings" panose="05000000000000000000" pitchFamily="2" charset="2"/>
              <a:buChar char="p"/>
              <a:defRPr/>
            </a:pPr>
            <a:r>
              <a:rPr lang="en-US" altLang="ja-JP" sz="2400" b="1" dirty="0">
                <a:latin typeface="UD Digi Kyokasho NK-R" panose="02020400000000000000" pitchFamily="18" charset="-128"/>
                <a:ea typeface="UD Digi Kyokasho NK-R" panose="02020400000000000000" pitchFamily="18" charset="-128"/>
              </a:rPr>
              <a:t>WG</a:t>
            </a:r>
            <a:r>
              <a:rPr lang="ja-JP" altLang="en-US" sz="2400" b="1" dirty="0">
                <a:latin typeface="UD Digi Kyokasho NK-R" panose="02020400000000000000" pitchFamily="18" charset="-128"/>
                <a:ea typeface="UD Digi Kyokasho NK-R" panose="02020400000000000000" pitchFamily="18" charset="-128"/>
              </a:rPr>
              <a:t>活動</a:t>
            </a:r>
            <a:endParaRPr lang="en-US" altLang="ja-JP" sz="2400" b="1" dirty="0">
              <a:latin typeface="UD Digi Kyokasho NK-R" panose="02020400000000000000" pitchFamily="18" charset="-128"/>
              <a:ea typeface="UD Digi Kyokasho NK-R" panose="02020400000000000000" pitchFamily="18" charset="-128"/>
            </a:endParaRPr>
          </a:p>
          <a:p>
            <a:pPr lvl="1" eaLnBrk="1" hangingPunct="1">
              <a:lnSpc>
                <a:spcPts val="2300"/>
              </a:lnSpc>
              <a:spcBef>
                <a:spcPct val="20000"/>
              </a:spcBef>
              <a:spcAft>
                <a:spcPts val="600"/>
              </a:spcAft>
              <a:buClr>
                <a:srgbClr val="B90000"/>
              </a:buClr>
              <a:buSzPct val="100000"/>
              <a:buFont typeface="Wingdings" panose="05000000000000000000" pitchFamily="2" charset="2"/>
              <a:buChar char="n"/>
              <a:defRPr/>
            </a:pPr>
            <a:r>
              <a:rPr lang="ja-JP" altLang="en-US" sz="2400" b="1" dirty="0">
                <a:latin typeface="UD Digi Kyokasho NK-R" panose="02020400000000000000" pitchFamily="18" charset="-128"/>
                <a:ea typeface="UD Digi Kyokasho NK-R" panose="02020400000000000000" pitchFamily="18" charset="-128"/>
              </a:rPr>
              <a:t>鳥瞰図</a:t>
            </a:r>
            <a:r>
              <a:rPr lang="en-US" altLang="ja-JP" sz="2400" b="1" dirty="0">
                <a:latin typeface="UD Digi Kyokasho NK-R" panose="02020400000000000000" pitchFamily="18" charset="-128"/>
                <a:ea typeface="UD Digi Kyokasho NK-R" panose="02020400000000000000" pitchFamily="18" charset="-128"/>
              </a:rPr>
              <a:t>WG</a:t>
            </a:r>
            <a:r>
              <a:rPr lang="ja-JP" altLang="en-US" sz="2400" b="1" dirty="0">
                <a:latin typeface="UD Digi Kyokasho NK-R" panose="02020400000000000000" pitchFamily="18" charset="-128"/>
                <a:ea typeface="UD Digi Kyokasho NK-R" panose="02020400000000000000" pitchFamily="18" charset="-128"/>
              </a:rPr>
              <a:t>の立上げ</a:t>
            </a:r>
            <a:r>
              <a:rPr lang="en-US" altLang="ja-JP" sz="2400" b="1" dirty="0">
                <a:latin typeface="UD Digi Kyokasho NK-R" panose="02020400000000000000" pitchFamily="18" charset="-128"/>
                <a:ea typeface="UD Digi Kyokasho NK-R" panose="02020400000000000000" pitchFamily="18" charset="-128"/>
              </a:rPr>
              <a:t>  </a:t>
            </a:r>
            <a:r>
              <a:rPr lang="en-US" altLang="ja-JP" sz="1600" dirty="0">
                <a:latin typeface="UD Digi Kyokasho NK-R" panose="02020400000000000000" pitchFamily="18" charset="-128"/>
                <a:ea typeface="UD Digi Kyokasho NK-R" panose="02020400000000000000" pitchFamily="18" charset="-128"/>
              </a:rPr>
              <a:t>(</a:t>
            </a:r>
            <a:r>
              <a:rPr lang="ja-JP" altLang="en-US" sz="1600" dirty="0">
                <a:latin typeface="UD Digi Kyokasho NK-R" panose="02020400000000000000" pitchFamily="18" charset="-128"/>
                <a:ea typeface="UD Digi Kyokasho NK-R" panose="02020400000000000000" pitchFamily="18" charset="-128"/>
              </a:rPr>
              <a:t>主査：佐藤健二　</a:t>
            </a:r>
            <a:r>
              <a:rPr lang="en-US" altLang="ja-JP" sz="1600" dirty="0">
                <a:latin typeface="UD Digi Kyokasho NK-R" panose="02020400000000000000" pitchFamily="18" charset="-128"/>
                <a:ea typeface="UD Digi Kyokasho NK-R" panose="02020400000000000000" pitchFamily="18" charset="-128"/>
              </a:rPr>
              <a:t>NEC</a:t>
            </a:r>
            <a:r>
              <a:rPr lang="ja-JP" altLang="en-US" sz="1600" dirty="0">
                <a:latin typeface="UD Digi Kyokasho NK-R" panose="02020400000000000000" pitchFamily="18" charset="-128"/>
                <a:ea typeface="UD Digi Kyokasho NK-R" panose="02020400000000000000" pitchFamily="18" charset="-128"/>
              </a:rPr>
              <a:t>ソリューションイノベータ</a:t>
            </a:r>
            <a:r>
              <a:rPr lang="en-US" altLang="ja-JP" sz="1600" dirty="0">
                <a:latin typeface="UD Digi Kyokasho NK-R" panose="02020400000000000000" pitchFamily="18" charset="-128"/>
                <a:ea typeface="UD Digi Kyokasho NK-R" panose="02020400000000000000" pitchFamily="18" charset="-128"/>
              </a:rPr>
              <a:t>)</a:t>
            </a:r>
            <a:endParaRPr lang="en-US" altLang="ja-JP" sz="2400" dirty="0">
              <a:latin typeface="UD Digi Kyokasho NK-R" panose="02020400000000000000" pitchFamily="18" charset="-128"/>
              <a:ea typeface="UD Digi Kyokasho NK-R" panose="02020400000000000000" pitchFamily="18" charset="-128"/>
            </a:endParaRPr>
          </a:p>
          <a:p>
            <a:pPr lvl="1" eaLnBrk="1" hangingPunct="1">
              <a:lnSpc>
                <a:spcPts val="2300"/>
              </a:lnSpc>
              <a:spcBef>
                <a:spcPct val="20000"/>
              </a:spcBef>
              <a:spcAft>
                <a:spcPts val="600"/>
              </a:spcAft>
              <a:buClr>
                <a:srgbClr val="B90000"/>
              </a:buClr>
              <a:buSzPct val="100000"/>
              <a:buFont typeface="Wingdings" panose="05000000000000000000" pitchFamily="2" charset="2"/>
              <a:buChar char="n"/>
              <a:defRPr/>
            </a:pPr>
            <a:r>
              <a:rPr lang="ja-JP" altLang="en-US" sz="2400" b="1" dirty="0">
                <a:latin typeface="UD Digi Kyokasho NK-R" panose="02020400000000000000" pitchFamily="18" charset="-128"/>
                <a:ea typeface="UD Digi Kyokasho NK-R" panose="02020400000000000000" pitchFamily="18" charset="-128"/>
              </a:rPr>
              <a:t>アプリケーション</a:t>
            </a:r>
            <a:r>
              <a:rPr lang="en-US" altLang="ja-JP" sz="2400" b="1" dirty="0">
                <a:latin typeface="UD Digi Kyokasho NK-R" panose="02020400000000000000" pitchFamily="18" charset="-128"/>
                <a:ea typeface="UD Digi Kyokasho NK-R" panose="02020400000000000000" pitchFamily="18" charset="-128"/>
              </a:rPr>
              <a:t>WG</a:t>
            </a:r>
            <a:r>
              <a:rPr lang="ja-JP" altLang="en-US" sz="2400" b="1" dirty="0">
                <a:latin typeface="UD Digi Kyokasho NK-R" panose="02020400000000000000" pitchFamily="18" charset="-128"/>
                <a:ea typeface="UD Digi Kyokasho NK-R" panose="02020400000000000000" pitchFamily="18" charset="-128"/>
              </a:rPr>
              <a:t>の立上げ　</a:t>
            </a:r>
            <a:r>
              <a:rPr lang="en-US" altLang="ja-JP" sz="1600" dirty="0">
                <a:latin typeface="UD Digi Kyokasho NK-R" panose="02020400000000000000" pitchFamily="18" charset="-128"/>
                <a:ea typeface="UD Digi Kyokasho NK-R" panose="02020400000000000000" pitchFamily="18" charset="-128"/>
              </a:rPr>
              <a:t>(</a:t>
            </a:r>
            <a:r>
              <a:rPr lang="ja-JP" altLang="en-US" sz="1600" dirty="0">
                <a:latin typeface="UD Digi Kyokasho NK-R" panose="02020400000000000000" pitchFamily="18" charset="-128"/>
                <a:ea typeface="UD Digi Kyokasho NK-R" panose="02020400000000000000" pitchFamily="18" charset="-128"/>
              </a:rPr>
              <a:t>主査：片瀬成識　東京ガス</a:t>
            </a:r>
            <a:r>
              <a:rPr lang="en-US" altLang="ja-JP" sz="1600" dirty="0" err="1">
                <a:latin typeface="UD Digi Kyokasho NK-R" panose="02020400000000000000" pitchFamily="18" charset="-128"/>
                <a:ea typeface="UD Digi Kyokasho NK-R" panose="02020400000000000000" pitchFamily="18" charset="-128"/>
              </a:rPr>
              <a:t>i</a:t>
            </a:r>
            <a:r>
              <a:rPr lang="ja-JP" altLang="en-US" sz="1600" dirty="0">
                <a:latin typeface="UD Digi Kyokasho NK-R" panose="02020400000000000000" pitchFamily="18" charset="-128"/>
                <a:ea typeface="UD Digi Kyokasho NK-R" panose="02020400000000000000" pitchFamily="18" charset="-128"/>
              </a:rPr>
              <a:t>ネット</a:t>
            </a:r>
            <a:r>
              <a:rPr lang="en-US" altLang="ja-JP" sz="1600" dirty="0">
                <a:latin typeface="UD Digi Kyokasho NK-R" panose="02020400000000000000" pitchFamily="18" charset="-128"/>
                <a:ea typeface="UD Digi Kyokasho NK-R" panose="02020400000000000000" pitchFamily="18" charset="-128"/>
              </a:rPr>
              <a:t>)</a:t>
            </a:r>
            <a:endParaRPr lang="en-US" altLang="ja-JP" sz="2400" dirty="0">
              <a:latin typeface="UD Digi Kyokasho NK-R" panose="02020400000000000000" pitchFamily="18" charset="-128"/>
              <a:ea typeface="UD Digi Kyokasho NK-R" panose="02020400000000000000" pitchFamily="18" charset="-128"/>
            </a:endParaRPr>
          </a:p>
          <a:p>
            <a:pPr lvl="1" eaLnBrk="1" hangingPunct="1">
              <a:lnSpc>
                <a:spcPts val="2300"/>
              </a:lnSpc>
              <a:spcBef>
                <a:spcPct val="20000"/>
              </a:spcBef>
              <a:spcAft>
                <a:spcPts val="600"/>
              </a:spcAft>
              <a:buClr>
                <a:srgbClr val="B90000"/>
              </a:buClr>
              <a:buSzPct val="100000"/>
              <a:buFont typeface="Wingdings" panose="05000000000000000000" pitchFamily="2" charset="2"/>
              <a:buChar char="n"/>
              <a:defRPr/>
            </a:pPr>
            <a:r>
              <a:rPr lang="ja-JP" altLang="en-US" sz="2400" b="1" dirty="0">
                <a:latin typeface="UD Digi Kyokasho NK-R" panose="02020400000000000000" pitchFamily="18" charset="-128"/>
                <a:ea typeface="UD Digi Kyokasho NK-R" panose="02020400000000000000" pitchFamily="18" charset="-128"/>
              </a:rPr>
              <a:t>新しい</a:t>
            </a:r>
            <a:r>
              <a:rPr lang="en-US" altLang="ja-JP" sz="2400" b="1" dirty="0">
                <a:latin typeface="UD Digi Kyokasho NK-R" panose="02020400000000000000" pitchFamily="18" charset="-128"/>
                <a:ea typeface="UD Digi Kyokasho NK-R" panose="02020400000000000000" pitchFamily="18" charset="-128"/>
              </a:rPr>
              <a:t>WG</a:t>
            </a:r>
            <a:r>
              <a:rPr lang="ja-JP" altLang="en-US" sz="2400" b="1" dirty="0">
                <a:latin typeface="UD Digi Kyokasho NK-R" panose="02020400000000000000" pitchFamily="18" charset="-128"/>
                <a:ea typeface="UD Digi Kyokasho NK-R" panose="02020400000000000000" pitchFamily="18" charset="-128"/>
              </a:rPr>
              <a:t>活動の募集</a:t>
            </a:r>
            <a:endParaRPr lang="en-US" altLang="ja-JP" sz="100" b="1" dirty="0">
              <a:latin typeface="UD Digi Kyokasho NK-R" panose="02020400000000000000" pitchFamily="18" charset="-128"/>
              <a:ea typeface="UD Digi Kyokasho NK-R" panose="02020400000000000000" pitchFamily="18" charset="-128"/>
            </a:endParaRPr>
          </a:p>
          <a:p>
            <a:pPr>
              <a:buClr>
                <a:srgbClr val="B90000"/>
              </a:buClr>
              <a:buFont typeface="Wingdings" panose="05000000000000000000" pitchFamily="2" charset="2"/>
              <a:buChar char="p"/>
              <a:defRPr/>
            </a:pPr>
            <a:r>
              <a:rPr lang="ja-JP" altLang="en-US" sz="2400" b="1" dirty="0">
                <a:latin typeface="UD Digi Kyokasho NK-R" panose="02020400000000000000" pitchFamily="18" charset="-128"/>
                <a:ea typeface="UD Digi Kyokasho NK-R" panose="02020400000000000000" pitchFamily="18" charset="-128"/>
              </a:rPr>
              <a:t>プロモーション活動</a:t>
            </a:r>
            <a:endParaRPr lang="en-US" altLang="ja-JP" sz="2400" b="1" dirty="0">
              <a:latin typeface="UD Digi Kyokasho NK-R" panose="02020400000000000000" pitchFamily="18" charset="-128"/>
              <a:ea typeface="UD Digi Kyokasho NK-R" panose="02020400000000000000" pitchFamily="18" charset="-128"/>
            </a:endParaRPr>
          </a:p>
          <a:p>
            <a:pPr lvl="2" eaLnBrk="1" hangingPunct="1">
              <a:lnSpc>
                <a:spcPts val="2300"/>
              </a:lnSpc>
              <a:spcBef>
                <a:spcPct val="20000"/>
              </a:spcBef>
              <a:spcAft>
                <a:spcPts val="600"/>
              </a:spcAft>
              <a:buClr>
                <a:srgbClr val="B90000"/>
              </a:buClr>
              <a:buSzPct val="100000"/>
              <a:buFont typeface="Wingdings" panose="05000000000000000000" pitchFamily="2" charset="2"/>
              <a:buChar char="l"/>
              <a:defRPr/>
            </a:pPr>
            <a:r>
              <a:rPr lang="en-US" altLang="ja-JP" sz="2000" b="1" dirty="0">
                <a:latin typeface="UD Digi Kyokasho NK-R" panose="02020400000000000000" pitchFamily="18" charset="-128"/>
                <a:ea typeface="UD Digi Kyokasho NK-R" panose="02020400000000000000" pitchFamily="18" charset="-128"/>
              </a:rPr>
              <a:t>OSS</a:t>
            </a:r>
            <a:r>
              <a:rPr lang="ja-JP" altLang="en-US" sz="2000" b="1" dirty="0">
                <a:latin typeface="UD Digi Kyokasho NK-R" panose="02020400000000000000" pitchFamily="18" charset="-128"/>
                <a:ea typeface="UD Digi Kyokasho NK-R" panose="02020400000000000000" pitchFamily="18" charset="-128"/>
              </a:rPr>
              <a:t>鳥瞰図</a:t>
            </a:r>
            <a:r>
              <a:rPr lang="en-US" altLang="ja-JP" sz="2000" b="1" dirty="0">
                <a:latin typeface="UD Digi Kyokasho NK-R" panose="02020400000000000000" pitchFamily="18" charset="-128"/>
                <a:ea typeface="UD Digi Kyokasho NK-R" panose="02020400000000000000" pitchFamily="18" charset="-128"/>
              </a:rPr>
              <a:t>2020</a:t>
            </a:r>
            <a:r>
              <a:rPr lang="ja-JP" altLang="en-US" sz="2000" b="1" dirty="0">
                <a:latin typeface="UD Digi Kyokasho NK-R" panose="02020400000000000000" pitchFamily="18" charset="-128"/>
                <a:ea typeface="UD Digi Kyokasho NK-R" panose="02020400000000000000" pitchFamily="18" charset="-128"/>
              </a:rPr>
              <a:t>年版徹底解説セミナー</a:t>
            </a:r>
            <a:r>
              <a:rPr lang="en-US" altLang="ja-JP" sz="2000" b="1" dirty="0">
                <a:latin typeface="UD Digi Kyokasho NK-R" panose="02020400000000000000" pitchFamily="18" charset="-128"/>
                <a:ea typeface="UD Digi Kyokasho NK-R" panose="02020400000000000000" pitchFamily="18" charset="-128"/>
              </a:rPr>
              <a:t>【</a:t>
            </a:r>
            <a:r>
              <a:rPr lang="ja-JP" altLang="en-US" sz="2000" b="1" dirty="0">
                <a:latin typeface="UD Digi Kyokasho NK-R" panose="02020400000000000000" pitchFamily="18" charset="-128"/>
                <a:ea typeface="UD Digi Kyokasho NK-R" panose="02020400000000000000" pitchFamily="18" charset="-128"/>
              </a:rPr>
              <a:t>会員企業様限定</a:t>
            </a:r>
            <a:r>
              <a:rPr lang="en-US" altLang="ja-JP" sz="2000" b="1" dirty="0">
                <a:latin typeface="UD Digi Kyokasho NK-R" panose="02020400000000000000" pitchFamily="18" charset="-128"/>
                <a:ea typeface="UD Digi Kyokasho NK-R" panose="02020400000000000000" pitchFamily="18" charset="-128"/>
              </a:rPr>
              <a:t>】Webinar (2021/2/3)</a:t>
            </a:r>
            <a:r>
              <a:rPr lang="ja-JP" altLang="en-US" sz="2000" b="1" dirty="0" err="1">
                <a:latin typeface="UD Digi Kyokasho NK-R" panose="02020400000000000000" pitchFamily="18" charset="-128"/>
                <a:ea typeface="UD Digi Kyokasho NK-R" panose="02020400000000000000" pitchFamily="18" charset="-128"/>
              </a:rPr>
              <a:t>にて</a:t>
            </a:r>
            <a:r>
              <a:rPr lang="ja-JP" altLang="en-US" sz="2000" b="1" dirty="0">
                <a:latin typeface="UD Digi Kyokasho NK-R" panose="02020400000000000000" pitchFamily="18" charset="-128"/>
                <a:ea typeface="UD Digi Kyokasho NK-R" panose="02020400000000000000" pitchFamily="18" charset="-128"/>
              </a:rPr>
              <a:t>講演</a:t>
            </a:r>
            <a:endParaRPr lang="en-US" altLang="ja-JP" sz="2000" b="1" dirty="0">
              <a:latin typeface="UD Digi Kyokasho NK-R" panose="02020400000000000000" pitchFamily="18" charset="-128"/>
              <a:ea typeface="UD Digi Kyokasho NK-R" panose="02020400000000000000" pitchFamily="18" charset="-128"/>
            </a:endParaRPr>
          </a:p>
        </p:txBody>
      </p:sp>
      <p:sp>
        <p:nvSpPr>
          <p:cNvPr id="12291" name="スライド番号プレースホルダー 4">
            <a:extLst>
              <a:ext uri="{FF2B5EF4-FFF2-40B4-BE49-F238E27FC236}">
                <a16:creationId xmlns:a16="http://schemas.microsoft.com/office/drawing/2014/main" id="{7620551D-BBA4-4C12-93B2-7A4425C235A6}"/>
              </a:ext>
            </a:extLst>
          </p:cNvPr>
          <p:cNvSpPr>
            <a:spLocks noGrp="1"/>
          </p:cNvSpPr>
          <p:nvPr>
            <p:ph type="sldNum" sz="quarter" idx="12"/>
          </p:nvPr>
        </p:nvSpPr>
        <p:spPr bwMode="auto">
          <a:xfrm>
            <a:off x="8569325" y="6669088"/>
            <a:ext cx="574675" cy="18891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r" rtl="0" eaLnBrk="1" fontAlgn="base" hangingPunct="1">
              <a:spcBef>
                <a:spcPct val="20000"/>
              </a:spcBef>
              <a:spcAft>
                <a:spcPct val="0"/>
              </a:spcAft>
              <a:buClr>
                <a:srgbClr val="000000"/>
              </a:buClr>
              <a:buSzPct val="70000"/>
              <a:buFont typeface="Wingdings" panose="05000000000000000000" pitchFamily="2" charset="2"/>
              <a:buNone/>
              <a:defRPr kumimoji="0" sz="1000" kern="1200" smtClean="0">
                <a:solidFill>
                  <a:srgbClr val="000000"/>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9pPr>
          </a:lstStyle>
          <a:p>
            <a:pPr>
              <a:defRPr/>
            </a:pPr>
            <a:fld id="{BB03599F-0107-4BD3-8E57-A0630EA8B684}" type="slidenum">
              <a:rPr lang="en-US" altLang="ja-JP" smtClean="0"/>
              <a:pPr>
                <a:defRPr/>
              </a:pPr>
              <a:t>14</a:t>
            </a:fld>
            <a:endParaRPr kumimoji="0" lang="en-US" altLang="ja-JP" sz="1000">
              <a:solidFill>
                <a:srgbClr val="000000"/>
              </a:solidFill>
            </a:endParaRPr>
          </a:p>
        </p:txBody>
      </p:sp>
      <p:sp>
        <p:nvSpPr>
          <p:cNvPr id="12292" name="フッター プレースホルダー 2">
            <a:extLst>
              <a:ext uri="{FF2B5EF4-FFF2-40B4-BE49-F238E27FC236}">
                <a16:creationId xmlns:a16="http://schemas.microsoft.com/office/drawing/2014/main" id="{36981F3D-B38C-474D-A325-030B9EA22E4A}"/>
              </a:ext>
            </a:extLst>
          </p:cNvPr>
          <p:cNvSpPr>
            <a:spLocks noGrp="1"/>
          </p:cNvSpPr>
          <p:nvPr>
            <p:ph type="ftr" sz="quarter" idx="11"/>
          </p:nvPr>
        </p:nvSpPr>
        <p:spPr>
          <a:xfrm>
            <a:off x="2263775" y="6597650"/>
            <a:ext cx="4537075" cy="188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buClr>
                <a:schemeClr val="tx2"/>
              </a:buClr>
              <a:buFont typeface="Wingdings" panose="05000000000000000000" pitchFamily="2" charset="2"/>
              <a:buNone/>
            </a:pPr>
            <a:r>
              <a:rPr kumimoji="0" lang="en-US" altLang="ja-JP" sz="1000">
                <a:latin typeface="UD Digi Kyokasho NK-R" panose="02020400000000000000" pitchFamily="18" charset="-128"/>
                <a:ea typeface="UD Digi Kyokasho NK-R" panose="02020400000000000000" pitchFamily="18" charset="-128"/>
              </a:rPr>
              <a:t>Copyright 2021 Japan OSS Promotion Forum </a:t>
            </a:r>
          </a:p>
        </p:txBody>
      </p:sp>
      <p:sp>
        <p:nvSpPr>
          <p:cNvPr id="12293" name="Text Box 4">
            <a:extLst>
              <a:ext uri="{FF2B5EF4-FFF2-40B4-BE49-F238E27FC236}">
                <a16:creationId xmlns:a16="http://schemas.microsoft.com/office/drawing/2014/main" id="{580DC188-C6D3-4E00-9E56-C9E89A0F6078}"/>
              </a:ext>
            </a:extLst>
          </p:cNvPr>
          <p:cNvSpPr txBox="1">
            <a:spLocks noChangeArrowheads="1"/>
          </p:cNvSpPr>
          <p:nvPr/>
        </p:nvSpPr>
        <p:spPr bwMode="auto">
          <a:xfrm>
            <a:off x="7162800" y="600075"/>
            <a:ext cx="1412875" cy="463550"/>
          </a:xfrm>
          <a:prstGeom prst="rect">
            <a:avLst/>
          </a:prstGeom>
          <a:solidFill>
            <a:schemeClr val="bg1"/>
          </a:solidFill>
          <a:ln w="25400" algn="ctr">
            <a:solidFill>
              <a:schemeClr val="tx1"/>
            </a:solidFill>
            <a:miter lim="800000"/>
            <a:headEnd/>
            <a:tailEnd type="none" w="lg" len="lg"/>
          </a:ln>
        </p:spPr>
        <p:txBody>
          <a:bodyPr wrap="none" lIns="90000" tIns="46800" rIns="90000" bIns="46800">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2400">
                <a:solidFill>
                  <a:srgbClr val="000000"/>
                </a:solidFill>
                <a:latin typeface="UD Digi Kyokasho NK-R" panose="02020400000000000000" pitchFamily="18" charset="-128"/>
                <a:ea typeface="UD Digi Kyokasho NK-R" panose="02020400000000000000" pitchFamily="18" charset="-128"/>
              </a:rPr>
              <a:t>技術部会</a:t>
            </a:r>
          </a:p>
        </p:txBody>
      </p:sp>
      <p:sp>
        <p:nvSpPr>
          <p:cNvPr id="12294" name="タイトル 1">
            <a:extLst>
              <a:ext uri="{FF2B5EF4-FFF2-40B4-BE49-F238E27FC236}">
                <a16:creationId xmlns:a16="http://schemas.microsoft.com/office/drawing/2014/main" id="{4786742D-36AC-419F-8EF1-906361C015AF}"/>
              </a:ext>
            </a:extLst>
          </p:cNvPr>
          <p:cNvSpPr>
            <a:spLocks noGrp="1"/>
          </p:cNvSpPr>
          <p:nvPr>
            <p:ph type="title"/>
          </p:nvPr>
        </p:nvSpPr>
        <p:spPr/>
        <p:txBody>
          <a:bodyPr/>
          <a:lstStyle/>
          <a:p>
            <a:r>
              <a:rPr lang="ja-JP" altLang="en-US" sz="2400" dirty="0">
                <a:latin typeface="UD Digi Kyokasho NK-R" panose="02020400000000000000" pitchFamily="18" charset="-128"/>
                <a:ea typeface="UD Digi Kyokasho NK-R" panose="02020400000000000000" pitchFamily="18" charset="-128"/>
              </a:rPr>
              <a:t>技術部会  </a:t>
            </a:r>
            <a:r>
              <a:rPr lang="en-US" altLang="ja-JP" sz="2400" dirty="0">
                <a:latin typeface="UD Digi Kyokasho NK-R" panose="02020400000000000000" pitchFamily="18" charset="-128"/>
                <a:ea typeface="UD Digi Kyokasho NK-R" panose="02020400000000000000" pitchFamily="18" charset="-128"/>
              </a:rPr>
              <a:t>2020</a:t>
            </a:r>
            <a:r>
              <a:rPr lang="ja-JP" altLang="en-US" sz="2400" dirty="0">
                <a:latin typeface="UD Digi Kyokasho NK-R" panose="02020400000000000000" pitchFamily="18" charset="-128"/>
                <a:ea typeface="UD Digi Kyokasho NK-R" panose="02020400000000000000" pitchFamily="18" charset="-128"/>
              </a:rPr>
              <a:t>年度活動概要</a:t>
            </a:r>
            <a:r>
              <a:rPr lang="en-US" altLang="ja-JP" sz="2400" dirty="0">
                <a:latin typeface="UD Digi Kyokasho NK-R" panose="02020400000000000000" pitchFamily="18" charset="-128"/>
                <a:ea typeface="UD Digi Kyokasho NK-R" panose="02020400000000000000" pitchFamily="18" charset="-128"/>
              </a:rPr>
              <a:t>(3)</a:t>
            </a:r>
            <a:endParaRPr lang="ja-JP" altLang="en-US" sz="2400" dirty="0">
              <a:latin typeface="UD Digi Kyokasho NK-R" panose="02020400000000000000" pitchFamily="18" charset="-128"/>
              <a:ea typeface="UD Digi Kyokasho NK-R" panose="02020400000000000000" pitchFamily="18" charset="-128"/>
            </a:endParaRPr>
          </a:p>
        </p:txBody>
      </p:sp>
      <p:pic>
        <p:nvPicPr>
          <p:cNvPr id="12295" name="図 1">
            <a:extLst>
              <a:ext uri="{FF2B5EF4-FFF2-40B4-BE49-F238E27FC236}">
                <a16:creationId xmlns:a16="http://schemas.microsoft.com/office/drawing/2014/main" id="{9A4EE88C-1563-4C61-B7E7-7A8E16C845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2000" y="4296175"/>
            <a:ext cx="2351087" cy="17113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2296" name="図 1">
            <a:extLst>
              <a:ext uri="{FF2B5EF4-FFF2-40B4-BE49-F238E27FC236}">
                <a16:creationId xmlns:a16="http://schemas.microsoft.com/office/drawing/2014/main" id="{3DBC4E96-CE6C-4F64-BB5D-24FCD82CB47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19925" y="4296175"/>
            <a:ext cx="2352675" cy="17113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2297" name="図 2">
            <a:extLst>
              <a:ext uri="{FF2B5EF4-FFF2-40B4-BE49-F238E27FC236}">
                <a16:creationId xmlns:a16="http://schemas.microsoft.com/office/drawing/2014/main" id="{EC3A1EBE-9E26-449C-8154-14D7B7398EB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67850" y="4293000"/>
            <a:ext cx="2359025" cy="171926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a:extLst>
              <a:ext uri="{FF2B5EF4-FFF2-40B4-BE49-F238E27FC236}">
                <a16:creationId xmlns:a16="http://schemas.microsoft.com/office/drawing/2014/main" id="{BC6E3022-FDA2-4009-B566-60006D0658FD}"/>
              </a:ext>
            </a:extLst>
          </p:cNvPr>
          <p:cNvSpPr>
            <a:spLocks noGrp="1"/>
          </p:cNvSpPr>
          <p:nvPr>
            <p:ph type="title"/>
          </p:nvPr>
        </p:nvSpPr>
        <p:spPr>
          <a:xfrm>
            <a:off x="1519238" y="7938"/>
            <a:ext cx="4900612" cy="460375"/>
          </a:xfrm>
        </p:spPr>
        <p:txBody>
          <a:bodyPr/>
          <a:lstStyle/>
          <a:p>
            <a:r>
              <a:rPr lang="en-US" altLang="ja-JP" sz="2400">
                <a:latin typeface="UD Digi Kyokasho NK-R" panose="02020400000000000000" pitchFamily="18" charset="-128"/>
                <a:ea typeface="UD Digi Kyokasho NK-R" panose="02020400000000000000" pitchFamily="18" charset="-128"/>
              </a:rPr>
              <a:t>2020</a:t>
            </a:r>
            <a:r>
              <a:rPr lang="ja-JP" altLang="en-US" sz="2400">
                <a:latin typeface="UD Digi Kyokasho NK-R" panose="02020400000000000000" pitchFamily="18" charset="-128"/>
                <a:ea typeface="UD Digi Kyokasho NK-R" panose="02020400000000000000" pitchFamily="18" charset="-128"/>
              </a:rPr>
              <a:t>年度活動概要</a:t>
            </a:r>
          </a:p>
        </p:txBody>
      </p:sp>
      <p:sp>
        <p:nvSpPr>
          <p:cNvPr id="14339" name="テキスト ボックス 1">
            <a:extLst>
              <a:ext uri="{FF2B5EF4-FFF2-40B4-BE49-F238E27FC236}">
                <a16:creationId xmlns:a16="http://schemas.microsoft.com/office/drawing/2014/main" id="{C2001DF8-D4CF-4518-BAFD-E5B7A7593230}"/>
              </a:ext>
            </a:extLst>
          </p:cNvPr>
          <p:cNvSpPr txBox="1">
            <a:spLocks noChangeArrowheads="1"/>
          </p:cNvSpPr>
          <p:nvPr/>
        </p:nvSpPr>
        <p:spPr bwMode="auto">
          <a:xfrm>
            <a:off x="611188" y="857250"/>
            <a:ext cx="7856537" cy="576263"/>
          </a:xfrm>
          <a:prstGeom prst="rect">
            <a:avLst/>
          </a:prstGeom>
          <a:solidFill>
            <a:srgbClr val="99CCFF"/>
          </a:solidFill>
          <a:ln w="25400" cmpd="dbl">
            <a:solidFill>
              <a:srgbClr val="0070C0"/>
            </a:solidFill>
            <a:miter lim="800000"/>
            <a:headEnd/>
            <a:tailEnd/>
          </a:ln>
        </p:spPr>
        <p:txBody>
          <a:bodyPr tIns="72000" bIns="72000" anchor="ctr">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lgn="ctr"/>
            <a:r>
              <a:rPr lang="en-US" altLang="ja-JP" sz="2800" b="1">
                <a:latin typeface="UD Digi Kyokasho NK-R" panose="02020400000000000000" pitchFamily="18" charset="-128"/>
                <a:ea typeface="UD Digi Kyokasho NK-R" panose="02020400000000000000" pitchFamily="18" charset="-128"/>
              </a:rPr>
              <a:t>2020</a:t>
            </a:r>
            <a:r>
              <a:rPr lang="ja-JP" altLang="en-US" sz="2800" b="1">
                <a:latin typeface="UD Digi Kyokasho NK-R" panose="02020400000000000000" pitchFamily="18" charset="-128"/>
                <a:ea typeface="UD Digi Kyokasho NK-R" panose="02020400000000000000" pitchFamily="18" charset="-128"/>
              </a:rPr>
              <a:t>年度活動　活動内容</a:t>
            </a:r>
            <a:endParaRPr lang="en-US" altLang="ja-JP" sz="2800" b="1">
              <a:latin typeface="UD Digi Kyokasho NK-R" panose="02020400000000000000" pitchFamily="18" charset="-128"/>
              <a:ea typeface="UD Digi Kyokasho NK-R" panose="02020400000000000000" pitchFamily="18" charset="-128"/>
            </a:endParaRPr>
          </a:p>
        </p:txBody>
      </p:sp>
      <p:sp>
        <p:nvSpPr>
          <p:cNvPr id="14340" name="スライド番号プレースホルダー 3">
            <a:extLst>
              <a:ext uri="{FF2B5EF4-FFF2-40B4-BE49-F238E27FC236}">
                <a16:creationId xmlns:a16="http://schemas.microsoft.com/office/drawing/2014/main" id="{E5D02D46-5DCB-4E54-87F9-E4B7D3C53EE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fld id="{77A9931A-E111-4B8D-A7D5-3DDE917BFA98}" type="slidenum">
              <a:rPr kumimoji="0" lang="en-US" altLang="ja-JP" sz="1000">
                <a:solidFill>
                  <a:srgbClr val="000000"/>
                </a:solidFill>
              </a:rPr>
              <a:pPr/>
              <a:t>15</a:t>
            </a:fld>
            <a:endParaRPr kumimoji="0" lang="en-US" altLang="ja-JP" sz="1000">
              <a:solidFill>
                <a:srgbClr val="000000"/>
              </a:solidFill>
            </a:endParaRPr>
          </a:p>
        </p:txBody>
      </p:sp>
      <p:sp>
        <p:nvSpPr>
          <p:cNvPr id="5125" name="コンテンツ プレースホルダー 1">
            <a:extLst>
              <a:ext uri="{FF2B5EF4-FFF2-40B4-BE49-F238E27FC236}">
                <a16:creationId xmlns:a16="http://schemas.microsoft.com/office/drawing/2014/main" id="{50E4BBC1-480D-4202-BCA9-EE9C70A60045}"/>
              </a:ext>
            </a:extLst>
          </p:cNvPr>
          <p:cNvSpPr>
            <a:spLocks noGrp="1"/>
          </p:cNvSpPr>
          <p:nvPr>
            <p:ph idx="1"/>
          </p:nvPr>
        </p:nvSpPr>
        <p:spPr>
          <a:xfrm>
            <a:off x="287338" y="1592263"/>
            <a:ext cx="8785225" cy="4752975"/>
          </a:xfrm>
        </p:spPr>
        <p:txBody>
          <a:bodyPr/>
          <a:lstStyle/>
          <a:p>
            <a:pPr>
              <a:defRPr/>
            </a:pPr>
            <a:r>
              <a:rPr lang="ja-JP" altLang="en-US" sz="2000" b="1" dirty="0">
                <a:latin typeface="UD Digi Kyokasho NK-R" panose="02020400000000000000" pitchFamily="18" charset="-128"/>
                <a:ea typeface="UD Digi Kyokasho NK-R" panose="02020400000000000000" pitchFamily="18" charset="-128"/>
              </a:rPr>
              <a:t>リーダー：吉田秀人　</a:t>
            </a:r>
            <a:r>
              <a:rPr lang="en-US" altLang="ja-JP" sz="2000" b="1" dirty="0">
                <a:latin typeface="UD Digi Kyokasho NK-R" panose="02020400000000000000" pitchFamily="18" charset="-128"/>
                <a:ea typeface="UD Digi Kyokasho NK-R" panose="02020400000000000000" pitchFamily="18" charset="-128"/>
              </a:rPr>
              <a:t>AR</a:t>
            </a:r>
            <a:r>
              <a:rPr lang="ja-JP" altLang="en-US" sz="2000" b="1" dirty="0">
                <a:latin typeface="UD Digi Kyokasho NK-R" panose="02020400000000000000" pitchFamily="18" charset="-128"/>
                <a:ea typeface="UD Digi Kyokasho NK-R" panose="02020400000000000000" pitchFamily="18" charset="-128"/>
              </a:rPr>
              <a:t>アドバンストテクノロジ</a:t>
            </a:r>
            <a:endParaRPr lang="en-US" altLang="ja-JP" sz="2000" b="1" dirty="0">
              <a:latin typeface="UD Digi Kyokasho NK-R" panose="02020400000000000000" pitchFamily="18" charset="-128"/>
              <a:ea typeface="UD Digi Kyokasho NK-R" panose="02020400000000000000" pitchFamily="18" charset="-128"/>
            </a:endParaRPr>
          </a:p>
          <a:p>
            <a:pPr marL="0" indent="0">
              <a:buFont typeface="Wingdings" panose="05000000000000000000" pitchFamily="2" charset="2"/>
              <a:buNone/>
              <a:defRPr/>
            </a:pPr>
            <a:r>
              <a:rPr lang="ja-JP" altLang="en-US" sz="2000" b="1" dirty="0">
                <a:latin typeface="UD Digi Kyokasho NK-R" panose="02020400000000000000" pitchFamily="18" charset="-128"/>
                <a:ea typeface="UD Digi Kyokasho NK-R" panose="02020400000000000000" pitchFamily="18" charset="-128"/>
              </a:rPr>
              <a:t>      サブリーダー：中村桂一　</a:t>
            </a:r>
            <a:r>
              <a:rPr lang="en-US" altLang="ja-JP" sz="2000" b="1" dirty="0">
                <a:latin typeface="UD Digi Kyokasho NK-R" panose="02020400000000000000" pitchFamily="18" charset="-128"/>
                <a:ea typeface="UD Digi Kyokasho NK-R" panose="02020400000000000000" pitchFamily="18" charset="-128"/>
              </a:rPr>
              <a:t>NEC</a:t>
            </a:r>
            <a:r>
              <a:rPr lang="ja-JP" altLang="en-US" sz="2000" b="1" dirty="0">
                <a:latin typeface="UD Digi Kyokasho NK-R" panose="02020400000000000000" pitchFamily="18" charset="-128"/>
                <a:ea typeface="UD Digi Kyokasho NK-R" panose="02020400000000000000" pitchFamily="18" charset="-128"/>
              </a:rPr>
              <a:t>ソリューションイノベータ</a:t>
            </a:r>
            <a:endParaRPr lang="en-US" altLang="ja-JP" sz="2000" b="1" dirty="0">
              <a:latin typeface="UD Digi Kyokasho NK-R" panose="02020400000000000000" pitchFamily="18" charset="-128"/>
              <a:ea typeface="UD Digi Kyokasho NK-R" panose="02020400000000000000" pitchFamily="18" charset="-128"/>
            </a:endParaRPr>
          </a:p>
          <a:p>
            <a:pPr>
              <a:defRPr/>
            </a:pPr>
            <a:r>
              <a:rPr lang="ja-JP" altLang="en-US" sz="2000" b="1" dirty="0">
                <a:latin typeface="UD Digi Kyokasho NK-R" panose="02020400000000000000" pitchFamily="18" charset="-128"/>
                <a:ea typeface="UD Digi Kyokasho NK-R" panose="02020400000000000000" pitchFamily="18" charset="-128"/>
              </a:rPr>
              <a:t>基本方針は前年度活動（クラウド技術部会）から継続</a:t>
            </a:r>
            <a:endParaRPr lang="en-US" altLang="ja-JP" sz="2000" b="1" dirty="0">
              <a:latin typeface="UD Digi Kyokasho NK-R" panose="02020400000000000000" pitchFamily="18" charset="-128"/>
              <a:ea typeface="UD Digi Kyokasho NK-R" panose="02020400000000000000" pitchFamily="18" charset="-128"/>
            </a:endParaRPr>
          </a:p>
          <a:p>
            <a:pPr lvl="1">
              <a:defRPr/>
            </a:pPr>
            <a:r>
              <a:rPr lang="en-US" altLang="ja-JP" sz="1700" b="1" dirty="0">
                <a:latin typeface="UD Digi Kyokasho NK-R" panose="02020400000000000000" pitchFamily="18" charset="-128"/>
                <a:ea typeface="UD Digi Kyokasho NK-R" panose="02020400000000000000" pitchFamily="18" charset="-128"/>
              </a:rPr>
              <a:t>OSS</a:t>
            </a:r>
            <a:r>
              <a:rPr lang="ja-JP" altLang="en-US" sz="1700" b="1" dirty="0">
                <a:latin typeface="UD Digi Kyokasho NK-R" panose="02020400000000000000" pitchFamily="18" charset="-128"/>
                <a:ea typeface="UD Digi Kyokasho NK-R" panose="02020400000000000000" pitchFamily="18" charset="-128"/>
              </a:rPr>
              <a:t>利用者が、システムに</a:t>
            </a:r>
            <a:r>
              <a:rPr lang="en-US" altLang="ja-JP" sz="1700" b="1" dirty="0">
                <a:latin typeface="UD Digi Kyokasho NK-R" panose="02020400000000000000" pitchFamily="18" charset="-128"/>
                <a:ea typeface="UD Digi Kyokasho NK-R" panose="02020400000000000000" pitchFamily="18" charset="-128"/>
              </a:rPr>
              <a:t>OSS</a:t>
            </a:r>
            <a:r>
              <a:rPr lang="ja-JP" altLang="en-US" sz="1700" b="1" dirty="0">
                <a:latin typeface="UD Digi Kyokasho NK-R" panose="02020400000000000000" pitchFamily="18" charset="-128"/>
                <a:ea typeface="UD Digi Kyokasho NK-R" panose="02020400000000000000" pitchFamily="18" charset="-128"/>
              </a:rPr>
              <a:t>を採用・導入する際の手引きとなる情報を提供する</a:t>
            </a:r>
          </a:p>
          <a:p>
            <a:pPr lvl="1">
              <a:defRPr/>
            </a:pPr>
            <a:r>
              <a:rPr lang="en-US" altLang="ja-JP" sz="1700" b="1" dirty="0">
                <a:latin typeface="UD Digi Kyokasho NK-R" panose="02020400000000000000" pitchFamily="18" charset="-128"/>
                <a:ea typeface="UD Digi Kyokasho NK-R" panose="02020400000000000000" pitchFamily="18" charset="-128"/>
              </a:rPr>
              <a:t>OSS</a:t>
            </a:r>
            <a:r>
              <a:rPr lang="ja-JP" altLang="en-US" sz="1700" b="1" dirty="0">
                <a:latin typeface="UD Digi Kyokasho NK-R" panose="02020400000000000000" pitchFamily="18" charset="-128"/>
                <a:ea typeface="UD Digi Kyokasho NK-R" panose="02020400000000000000" pitchFamily="18" charset="-128"/>
              </a:rPr>
              <a:t>の選定をより安心感をもって、かつ短時間にできるよう手助けをする</a:t>
            </a:r>
            <a:endParaRPr lang="en-US" altLang="ja-JP" sz="1700" b="1" dirty="0">
              <a:latin typeface="UD Digi Kyokasho NK-R" panose="02020400000000000000" pitchFamily="18" charset="-128"/>
              <a:ea typeface="UD Digi Kyokasho NK-R" panose="02020400000000000000" pitchFamily="18" charset="-128"/>
            </a:endParaRPr>
          </a:p>
          <a:p>
            <a:pPr lvl="1">
              <a:defRPr/>
            </a:pPr>
            <a:r>
              <a:rPr lang="ja-JP" altLang="en-US" sz="1700" b="1" dirty="0">
                <a:latin typeface="UD Digi Kyokasho NK-R" panose="02020400000000000000" pitchFamily="18" charset="-128"/>
                <a:ea typeface="UD Digi Kyokasho NK-R" panose="02020400000000000000" pitchFamily="18" charset="-128"/>
              </a:rPr>
              <a:t>様々な形で</a:t>
            </a:r>
            <a:r>
              <a:rPr lang="en-US" altLang="ja-JP" sz="1700" b="1" dirty="0">
                <a:latin typeface="UD Digi Kyokasho NK-R" panose="02020400000000000000" pitchFamily="18" charset="-128"/>
                <a:ea typeface="UD Digi Kyokasho NK-R" panose="02020400000000000000" pitchFamily="18" charset="-128"/>
              </a:rPr>
              <a:t>OSS</a:t>
            </a:r>
            <a:r>
              <a:rPr lang="ja-JP" altLang="en-US" sz="1700" b="1" dirty="0">
                <a:latin typeface="UD Digi Kyokasho NK-R" panose="02020400000000000000" pitchFamily="18" charset="-128"/>
                <a:ea typeface="UD Digi Kyokasho NK-R" panose="02020400000000000000" pitchFamily="18" charset="-128"/>
              </a:rPr>
              <a:t>を活用する人たちに、プラスとなる情報を提供する</a:t>
            </a:r>
          </a:p>
          <a:p>
            <a:pPr>
              <a:defRPr/>
            </a:pPr>
            <a:r>
              <a:rPr lang="ja-JP" altLang="en-US" sz="2000" b="1" dirty="0">
                <a:latin typeface="UD Digi Kyokasho NK-R" panose="02020400000000000000" pitchFamily="18" charset="-128"/>
                <a:ea typeface="UD Digi Kyokasho NK-R" panose="02020400000000000000" pitchFamily="18" charset="-128"/>
              </a:rPr>
              <a:t>ＯＳＳ鳥瞰図を更新し、２０２１年版ＯＳＳ鳥瞰図を公開する</a:t>
            </a:r>
            <a:endParaRPr lang="en-US" altLang="ja-JP" sz="2000" b="1" dirty="0">
              <a:latin typeface="UD Digi Kyokasho NK-R" panose="02020400000000000000" pitchFamily="18" charset="-128"/>
              <a:ea typeface="UD Digi Kyokasho NK-R" panose="02020400000000000000" pitchFamily="18" charset="-128"/>
            </a:endParaRPr>
          </a:p>
          <a:p>
            <a:pPr lvl="1">
              <a:defRPr/>
            </a:pPr>
            <a:r>
              <a:rPr lang="ja-JP" altLang="en-US" sz="1600" b="1" dirty="0">
                <a:latin typeface="UD Digi Kyokasho NK-R" panose="02020400000000000000" pitchFamily="18" charset="-128"/>
                <a:ea typeface="UD Digi Kyokasho NK-R" panose="02020400000000000000" pitchFamily="18" charset="-128"/>
              </a:rPr>
              <a:t>更新手法は、前年度確立した手法を継続</a:t>
            </a:r>
            <a:endParaRPr lang="en-US" altLang="ja-JP" sz="1600" b="1" dirty="0">
              <a:latin typeface="UD Digi Kyokasho NK-R" panose="02020400000000000000" pitchFamily="18" charset="-128"/>
              <a:ea typeface="UD Digi Kyokasho NK-R" panose="02020400000000000000" pitchFamily="18" charset="-128"/>
            </a:endParaRPr>
          </a:p>
          <a:p>
            <a:pPr lvl="2">
              <a:defRPr/>
            </a:pPr>
            <a:r>
              <a:rPr lang="ja-JP" altLang="en-US" sz="1300" b="1" dirty="0">
                <a:latin typeface="UD Digi Kyokasho NK-R" panose="02020400000000000000" pitchFamily="18" charset="-128"/>
                <a:ea typeface="UD Digi Kyokasho NK-R" panose="02020400000000000000" pitchFamily="18" charset="-128"/>
              </a:rPr>
              <a:t>カテゴリのさらなる分析：カテゴリごとに動向を分析し、サブカテゴリの見直しを実施</a:t>
            </a:r>
            <a:endParaRPr lang="en-US" altLang="ja-JP" sz="1300" b="1" dirty="0">
              <a:latin typeface="UD Digi Kyokasho NK-R" panose="02020400000000000000" pitchFamily="18" charset="-128"/>
              <a:ea typeface="UD Digi Kyokasho NK-R" panose="02020400000000000000" pitchFamily="18" charset="-128"/>
            </a:endParaRPr>
          </a:p>
          <a:p>
            <a:pPr lvl="1">
              <a:defRPr/>
            </a:pPr>
            <a:r>
              <a:rPr lang="ja-JP" altLang="en-US" sz="1600" b="1" dirty="0">
                <a:latin typeface="UD Digi Kyokasho NK-R" panose="02020400000000000000" pitchFamily="18" charset="-128"/>
                <a:ea typeface="UD Digi Kyokasho NK-R" panose="02020400000000000000" pitchFamily="18" charset="-128"/>
              </a:rPr>
              <a:t>サブチームに分かれての検討を実施</a:t>
            </a:r>
            <a:endParaRPr lang="en-US" altLang="ja-JP" sz="1600" b="1" dirty="0">
              <a:latin typeface="UD Digi Kyokasho NK-R" panose="02020400000000000000" pitchFamily="18" charset="-128"/>
              <a:ea typeface="UD Digi Kyokasho NK-R" panose="02020400000000000000" pitchFamily="18" charset="-128"/>
            </a:endParaRPr>
          </a:p>
          <a:p>
            <a:pPr lvl="2">
              <a:defRPr/>
            </a:pPr>
            <a:r>
              <a:rPr lang="ja-JP" altLang="en-US" sz="1300" b="1" dirty="0">
                <a:latin typeface="UD Digi Kyokasho NK-R" panose="02020400000000000000" pitchFamily="18" charset="-128"/>
                <a:ea typeface="UD Digi Kyokasho NK-R" panose="02020400000000000000" pitchFamily="18" charset="-128"/>
              </a:rPr>
              <a:t>派生版鳥瞰図、プロモーション活動、アンケート実施</a:t>
            </a:r>
            <a:endParaRPr lang="en-US" altLang="ja-JP" sz="1300" b="1" dirty="0">
              <a:latin typeface="UD Digi Kyokasho NK-R" panose="02020400000000000000" pitchFamily="18" charset="-128"/>
              <a:ea typeface="UD Digi Kyokasho NK-R" panose="02020400000000000000" pitchFamily="18" charset="-128"/>
            </a:endParaRPr>
          </a:p>
          <a:p>
            <a:pPr>
              <a:defRPr/>
            </a:pPr>
            <a:r>
              <a:rPr lang="ja-JP" altLang="en-US" sz="2000" b="1" dirty="0">
                <a:latin typeface="UD Digi Kyokasho NK-R" panose="02020400000000000000" pitchFamily="18" charset="-128"/>
                <a:ea typeface="UD Digi Kyokasho NK-R" panose="02020400000000000000" pitchFamily="18" charset="-128"/>
              </a:rPr>
              <a:t>プロモーション活動</a:t>
            </a:r>
            <a:endParaRPr lang="en-US" altLang="ja-JP" sz="2000" b="1" dirty="0">
              <a:latin typeface="UD Digi Kyokasho NK-R" panose="02020400000000000000" pitchFamily="18" charset="-128"/>
              <a:ea typeface="UD Digi Kyokasho NK-R" panose="02020400000000000000" pitchFamily="18" charset="-128"/>
            </a:endParaRPr>
          </a:p>
          <a:p>
            <a:pPr lvl="1">
              <a:defRPr/>
            </a:pPr>
            <a:r>
              <a:rPr lang="en-US" altLang="ja-JP" sz="1600" b="1" dirty="0">
                <a:latin typeface="UD Digi Kyokasho NK-R" panose="02020400000000000000" pitchFamily="18" charset="-128"/>
                <a:ea typeface="UD Digi Kyokasho NK-R" panose="02020400000000000000" pitchFamily="18" charset="-128"/>
              </a:rPr>
              <a:t>『OSS</a:t>
            </a:r>
            <a:r>
              <a:rPr lang="ja-JP" altLang="en-US" sz="1600" b="1" dirty="0">
                <a:latin typeface="UD Digi Kyokasho NK-R" panose="02020400000000000000" pitchFamily="18" charset="-128"/>
                <a:ea typeface="UD Digi Kyokasho NK-R" panose="02020400000000000000" pitchFamily="18" charset="-128"/>
              </a:rPr>
              <a:t>鳥瞰図</a:t>
            </a:r>
            <a:r>
              <a:rPr lang="en-US" altLang="ja-JP" sz="1600" b="1" dirty="0">
                <a:latin typeface="UD Digi Kyokasho NK-R" panose="02020400000000000000" pitchFamily="18" charset="-128"/>
                <a:ea typeface="UD Digi Kyokasho NK-R" panose="02020400000000000000" pitchFamily="18" charset="-128"/>
              </a:rPr>
              <a:t>2020</a:t>
            </a:r>
            <a:r>
              <a:rPr lang="ja-JP" altLang="en-US" sz="1600" b="1" dirty="0">
                <a:latin typeface="UD Digi Kyokasho NK-R" panose="02020400000000000000" pitchFamily="18" charset="-128"/>
                <a:ea typeface="UD Digi Kyokasho NK-R" panose="02020400000000000000" pitchFamily="18" charset="-128"/>
              </a:rPr>
              <a:t>年版徹底解説セミナー</a:t>
            </a:r>
            <a:r>
              <a:rPr lang="en-US" altLang="ja-JP" sz="1600" b="1" dirty="0">
                <a:latin typeface="UD Digi Kyokasho NK-R" panose="02020400000000000000" pitchFamily="18" charset="-128"/>
                <a:ea typeface="UD Digi Kyokasho NK-R" panose="02020400000000000000" pitchFamily="18" charset="-128"/>
              </a:rPr>
              <a:t>』</a:t>
            </a:r>
            <a:r>
              <a:rPr lang="ja-JP" altLang="en-US" sz="1600" b="1" dirty="0" err="1">
                <a:latin typeface="UD Digi Kyokasho NK-R" panose="02020400000000000000" pitchFamily="18" charset="-128"/>
                <a:ea typeface="UD Digi Kyokasho NK-R" panose="02020400000000000000" pitchFamily="18" charset="-128"/>
              </a:rPr>
              <a:t>にて</a:t>
            </a:r>
            <a:r>
              <a:rPr lang="ja-JP" altLang="en-US" sz="1600" b="1" dirty="0">
                <a:latin typeface="UD Digi Kyokasho NK-R" panose="02020400000000000000" pitchFamily="18" charset="-128"/>
                <a:ea typeface="UD Digi Kyokasho NK-R" panose="02020400000000000000" pitchFamily="18" charset="-128"/>
              </a:rPr>
              <a:t>講演</a:t>
            </a:r>
            <a:endParaRPr lang="en-US" altLang="ja-JP" sz="1600" b="1" dirty="0">
              <a:latin typeface="UD Digi Kyokasho NK-R" panose="02020400000000000000" pitchFamily="18" charset="-128"/>
              <a:ea typeface="UD Digi Kyokasho NK-R" panose="02020400000000000000" pitchFamily="18" charset="-128"/>
            </a:endParaRPr>
          </a:p>
          <a:p>
            <a:pPr>
              <a:defRPr/>
            </a:pPr>
            <a:r>
              <a:rPr lang="en-US" altLang="ja-JP" sz="2000" b="1" dirty="0">
                <a:latin typeface="UD Digi Kyokasho NK-R" panose="02020400000000000000" pitchFamily="18" charset="-128"/>
                <a:ea typeface="UD Digi Kyokasho NK-R" panose="02020400000000000000" pitchFamily="18" charset="-128"/>
              </a:rPr>
              <a:t>WG</a:t>
            </a:r>
            <a:r>
              <a:rPr lang="ja-JP" altLang="en-US" sz="2000" b="1" dirty="0">
                <a:latin typeface="UD Digi Kyokasho NK-R" panose="02020400000000000000" pitchFamily="18" charset="-128"/>
                <a:ea typeface="UD Digi Kyokasho NK-R" panose="02020400000000000000" pitchFamily="18" charset="-128"/>
              </a:rPr>
              <a:t>の会合を完全にリモート会議とした活動に挑戦</a:t>
            </a:r>
            <a:endParaRPr lang="en-US" altLang="ja-JP" sz="2000" b="1" dirty="0">
              <a:latin typeface="UD Digi Kyokasho NK-R" panose="02020400000000000000" pitchFamily="18" charset="-128"/>
              <a:ea typeface="UD Digi Kyokasho NK-R" panose="02020400000000000000" pitchFamily="18" charset="-128"/>
            </a:endParaRPr>
          </a:p>
          <a:p>
            <a:pPr marL="0" indent="0">
              <a:buFont typeface="Wingdings" panose="05000000000000000000" pitchFamily="2" charset="2"/>
              <a:buNone/>
              <a:defRPr/>
            </a:pPr>
            <a:r>
              <a:rPr lang="ja-JP" altLang="en-US" sz="2000" b="1" dirty="0">
                <a:latin typeface="UD Digi Kyokasho NK-R" panose="02020400000000000000" pitchFamily="18" charset="-128"/>
                <a:ea typeface="UD Digi Kyokasho NK-R" panose="02020400000000000000" pitchFamily="18" charset="-128"/>
              </a:rPr>
              <a:t>　　　</a:t>
            </a:r>
            <a:r>
              <a:rPr lang="ja-JP" altLang="en-US" sz="1600" b="1" dirty="0">
                <a:latin typeface="UD Digi Kyokasho NK-R" panose="02020400000000000000" pitchFamily="18" charset="-128"/>
                <a:ea typeface="UD Digi Kyokasho NK-R" panose="02020400000000000000" pitchFamily="18" charset="-128"/>
              </a:rPr>
              <a:t>会合実績：</a:t>
            </a:r>
            <a:r>
              <a:rPr lang="en-US" altLang="ja-JP" sz="1600" b="1" dirty="0">
                <a:latin typeface="UD Digi Kyokasho NK-R" panose="02020400000000000000" pitchFamily="18" charset="-128"/>
                <a:ea typeface="UD Digi Kyokasho NK-R" panose="02020400000000000000" pitchFamily="18" charset="-128"/>
              </a:rPr>
              <a:t>7/29, 8/29, 9/29, 10/28, 11/25, 12/23, 1/27, 3/24(</a:t>
            </a:r>
            <a:r>
              <a:rPr lang="ja-JP" altLang="en-US" sz="1600" b="1" dirty="0">
                <a:latin typeface="UD Digi Kyokasho NK-R" panose="02020400000000000000" pitchFamily="18" charset="-128"/>
                <a:ea typeface="UD Digi Kyokasho NK-R" panose="02020400000000000000" pitchFamily="18" charset="-128"/>
              </a:rPr>
              <a:t>有志会</a:t>
            </a:r>
            <a:r>
              <a:rPr lang="en-US" altLang="ja-JP" sz="1600" b="1" dirty="0">
                <a:latin typeface="UD Digi Kyokasho NK-R" panose="02020400000000000000" pitchFamily="18" charset="-128"/>
                <a:ea typeface="UD Digi Kyokasho NK-R" panose="02020400000000000000" pitchFamily="18" charset="-128"/>
              </a:rPr>
              <a:t>)</a:t>
            </a:r>
          </a:p>
        </p:txBody>
      </p:sp>
      <p:sp>
        <p:nvSpPr>
          <p:cNvPr id="8" name="角丸四角形 7">
            <a:extLst>
              <a:ext uri="{FF2B5EF4-FFF2-40B4-BE49-F238E27FC236}">
                <a16:creationId xmlns:a16="http://schemas.microsoft.com/office/drawing/2014/main" id="{081E317A-C2F0-448C-92DD-7700D18ADA5E}"/>
              </a:ext>
            </a:extLst>
          </p:cNvPr>
          <p:cNvSpPr/>
          <p:nvPr/>
        </p:nvSpPr>
        <p:spPr>
          <a:xfrm>
            <a:off x="0" y="7938"/>
            <a:ext cx="1511300" cy="46037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2"/>
              </a:buClr>
              <a:buSzPct val="70000"/>
              <a:buFont typeface="Wingdings" panose="05000000000000000000" pitchFamily="2" charset="2"/>
              <a:buNone/>
              <a:defRPr/>
            </a:pPr>
            <a:r>
              <a:rPr lang="ja-JP" altLang="en-US" sz="2000" b="1" dirty="0">
                <a:latin typeface="UD Digi Kyokasho NK-R" panose="02020400000000000000" pitchFamily="18" charset="-128"/>
                <a:ea typeface="UD Digi Kyokasho NK-R" panose="02020400000000000000" pitchFamily="18" charset="-128"/>
                <a:cs typeface="メイリオ" panose="020B0604030504040204" pitchFamily="50" charset="-128"/>
              </a:rPr>
              <a:t>鳥瞰図</a:t>
            </a:r>
            <a:r>
              <a:rPr lang="en-US" altLang="ja-JP" sz="2000" b="1" dirty="0">
                <a:latin typeface="UD Digi Kyokasho NK-R" panose="02020400000000000000" pitchFamily="18" charset="-128"/>
                <a:ea typeface="UD Digi Kyokasho NK-R" panose="02020400000000000000" pitchFamily="18" charset="-128"/>
                <a:cs typeface="メイリオ" panose="020B0604030504040204" pitchFamily="50" charset="-128"/>
              </a:rPr>
              <a:t>WG</a:t>
            </a:r>
            <a:endParaRPr lang="ja-JP" altLang="en-US" sz="2000" b="1" dirty="0">
              <a:latin typeface="UD Digi Kyokasho NK-R" panose="02020400000000000000" pitchFamily="18" charset="-128"/>
              <a:ea typeface="UD Digi Kyokasho NK-R" panose="02020400000000000000" pitchFamily="18" charset="-128"/>
              <a:cs typeface="メイリオ" panose="020B0604030504040204" pitchFamily="50" charset="-128"/>
            </a:endParaRPr>
          </a:p>
        </p:txBody>
      </p:sp>
      <p:sp>
        <p:nvSpPr>
          <p:cNvPr id="14343" name="フッター プレースホルダー 2">
            <a:extLst>
              <a:ext uri="{FF2B5EF4-FFF2-40B4-BE49-F238E27FC236}">
                <a16:creationId xmlns:a16="http://schemas.microsoft.com/office/drawing/2014/main" id="{D4BEB2C8-6067-4A0A-914A-0AD8DA551309}"/>
              </a:ext>
            </a:extLst>
          </p:cNvPr>
          <p:cNvSpPr>
            <a:spLocks noGrp="1"/>
          </p:cNvSpPr>
          <p:nvPr>
            <p:ph type="ftr" sz="quarter" idx="11"/>
          </p:nvPr>
        </p:nvSpPr>
        <p:spPr>
          <a:xfrm>
            <a:off x="2263775" y="6597650"/>
            <a:ext cx="4537075" cy="188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buClr>
                <a:schemeClr val="tx2"/>
              </a:buClr>
              <a:buFont typeface="Wingdings" panose="05000000000000000000" pitchFamily="2" charset="2"/>
              <a:buNone/>
            </a:pPr>
            <a:r>
              <a:rPr kumimoji="0" lang="en-US" altLang="ja-JP" sz="1000">
                <a:latin typeface="UD Digi Kyokasho NK-R" panose="02020400000000000000" pitchFamily="18" charset="-128"/>
                <a:ea typeface="UD Digi Kyokasho NK-R" panose="02020400000000000000" pitchFamily="18" charset="-128"/>
              </a:rPr>
              <a:t>Copyright 2021 Japan OSS Promotion Forum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番号プレースホルダー 3">
            <a:extLst>
              <a:ext uri="{FF2B5EF4-FFF2-40B4-BE49-F238E27FC236}">
                <a16:creationId xmlns:a16="http://schemas.microsoft.com/office/drawing/2014/main" id="{1BE1BDAB-6B63-4A17-9C53-A9D170C29CB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fld id="{3B655D76-DC05-4367-84E4-C8DE9A83DF30}" type="slidenum">
              <a:rPr kumimoji="0" lang="en-US" altLang="ja-JP" sz="1000">
                <a:solidFill>
                  <a:srgbClr val="000000"/>
                </a:solidFill>
              </a:rPr>
              <a:pPr/>
              <a:t>16</a:t>
            </a:fld>
            <a:endParaRPr kumimoji="0" lang="en-US" altLang="ja-JP" sz="1000">
              <a:solidFill>
                <a:srgbClr val="000000"/>
              </a:solidFill>
            </a:endParaRPr>
          </a:p>
        </p:txBody>
      </p:sp>
      <p:sp>
        <p:nvSpPr>
          <p:cNvPr id="16387" name="タイトル 1">
            <a:extLst>
              <a:ext uri="{FF2B5EF4-FFF2-40B4-BE49-F238E27FC236}">
                <a16:creationId xmlns:a16="http://schemas.microsoft.com/office/drawing/2014/main" id="{B1A4B606-C179-40D4-860C-8744943DB429}"/>
              </a:ext>
            </a:extLst>
          </p:cNvPr>
          <p:cNvSpPr txBox="1">
            <a:spLocks/>
          </p:cNvSpPr>
          <p:nvPr/>
        </p:nvSpPr>
        <p:spPr bwMode="auto">
          <a:xfrm>
            <a:off x="1511300" y="15875"/>
            <a:ext cx="72913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nchor="b"/>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908050" indent="-436563">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304925" indent="-395288">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93863" indent="-38735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93913" indent="-398463">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51113" indent="-398463"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3008313" indent="-398463"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65513" indent="-398463"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922713" indent="-398463"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lang="en-US" altLang="ja-JP" sz="2400">
                <a:solidFill>
                  <a:schemeClr val="tx2"/>
                </a:solidFill>
                <a:latin typeface="UD Digi Kyokasho NK-R" panose="02020400000000000000" pitchFamily="18" charset="-128"/>
                <a:ea typeface="UD Digi Kyokasho NK-R" panose="02020400000000000000" pitchFamily="18" charset="-128"/>
              </a:rPr>
              <a:t>2020</a:t>
            </a:r>
            <a:r>
              <a:rPr lang="ja-JP" altLang="en-US" sz="2400">
                <a:solidFill>
                  <a:schemeClr val="tx2"/>
                </a:solidFill>
                <a:latin typeface="UD Digi Kyokasho NK-R" panose="02020400000000000000" pitchFamily="18" charset="-128"/>
                <a:ea typeface="UD Digi Kyokasho NK-R" panose="02020400000000000000" pitchFamily="18" charset="-128"/>
              </a:rPr>
              <a:t>年版 </a:t>
            </a:r>
            <a:r>
              <a:rPr lang="en-US" altLang="ja-JP" sz="2400">
                <a:solidFill>
                  <a:schemeClr val="tx2"/>
                </a:solidFill>
                <a:latin typeface="UD Digi Kyokasho NK-R" panose="02020400000000000000" pitchFamily="18" charset="-128"/>
                <a:ea typeface="UD Digi Kyokasho NK-R" panose="02020400000000000000" pitchFamily="18" charset="-128"/>
              </a:rPr>
              <a:t>OSS</a:t>
            </a:r>
            <a:r>
              <a:rPr lang="ja-JP" altLang="en-US" sz="2400">
                <a:solidFill>
                  <a:schemeClr val="tx2"/>
                </a:solidFill>
                <a:latin typeface="UD Digi Kyokasho NK-R" panose="02020400000000000000" pitchFamily="18" charset="-128"/>
                <a:ea typeface="UD Digi Kyokasho NK-R" panose="02020400000000000000" pitchFamily="18" charset="-128"/>
              </a:rPr>
              <a:t>鳥瞰図 </a:t>
            </a:r>
            <a:r>
              <a:rPr lang="en-US" altLang="ja-JP" sz="2400">
                <a:solidFill>
                  <a:schemeClr val="tx2"/>
                </a:solidFill>
                <a:latin typeface="UD Digi Kyokasho NK-R" panose="02020400000000000000" pitchFamily="18" charset="-128"/>
                <a:ea typeface="UD Digi Kyokasho NK-R" panose="02020400000000000000" pitchFamily="18" charset="-128"/>
              </a:rPr>
              <a:t>6</a:t>
            </a:r>
            <a:r>
              <a:rPr lang="ja-JP" altLang="en-US" sz="2400">
                <a:solidFill>
                  <a:schemeClr val="tx2"/>
                </a:solidFill>
                <a:latin typeface="UD Digi Kyokasho NK-R" panose="02020400000000000000" pitchFamily="18" charset="-128"/>
                <a:ea typeface="UD Digi Kyokasho NK-R" panose="02020400000000000000" pitchFamily="18" charset="-128"/>
              </a:rPr>
              <a:t>月更新</a:t>
            </a:r>
          </a:p>
        </p:txBody>
      </p:sp>
      <p:sp>
        <p:nvSpPr>
          <p:cNvPr id="16388" name="フッター プレースホルダー 2">
            <a:extLst>
              <a:ext uri="{FF2B5EF4-FFF2-40B4-BE49-F238E27FC236}">
                <a16:creationId xmlns:a16="http://schemas.microsoft.com/office/drawing/2014/main" id="{AFD467CB-2465-4A7F-934D-41186F5A25B2}"/>
              </a:ext>
            </a:extLst>
          </p:cNvPr>
          <p:cNvSpPr>
            <a:spLocks noGrp="1"/>
          </p:cNvSpPr>
          <p:nvPr>
            <p:ph type="ftr" sz="quarter" idx="11"/>
          </p:nvPr>
        </p:nvSpPr>
        <p:spPr>
          <a:xfrm>
            <a:off x="2263775" y="6597650"/>
            <a:ext cx="4537075" cy="188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buClr>
                <a:schemeClr val="tx2"/>
              </a:buClr>
              <a:buFont typeface="Wingdings" panose="05000000000000000000" pitchFamily="2" charset="2"/>
              <a:buNone/>
            </a:pPr>
            <a:r>
              <a:rPr kumimoji="0" lang="en-US" altLang="ja-JP" sz="1000">
                <a:latin typeface="UD Digi Kyokasho NK-R" panose="02020400000000000000" pitchFamily="18" charset="-128"/>
                <a:ea typeface="UD Digi Kyokasho NK-R" panose="02020400000000000000" pitchFamily="18" charset="-128"/>
              </a:rPr>
              <a:t>Copyright 2021 Japan OSS Promotion Forum </a:t>
            </a:r>
          </a:p>
        </p:txBody>
      </p:sp>
      <p:sp>
        <p:nvSpPr>
          <p:cNvPr id="8" name="角丸四角形 7">
            <a:extLst>
              <a:ext uri="{FF2B5EF4-FFF2-40B4-BE49-F238E27FC236}">
                <a16:creationId xmlns:a16="http://schemas.microsoft.com/office/drawing/2014/main" id="{C08DE01C-251D-44CF-905A-47E5642E8C6C}"/>
              </a:ext>
            </a:extLst>
          </p:cNvPr>
          <p:cNvSpPr/>
          <p:nvPr/>
        </p:nvSpPr>
        <p:spPr>
          <a:xfrm>
            <a:off x="0" y="7938"/>
            <a:ext cx="1511300" cy="46037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2"/>
              </a:buClr>
              <a:buSzPct val="70000"/>
              <a:buFont typeface="Wingdings" panose="05000000000000000000" pitchFamily="2" charset="2"/>
              <a:buNone/>
              <a:defRPr/>
            </a:pPr>
            <a:r>
              <a:rPr lang="ja-JP" altLang="en-US" sz="2000" b="1" dirty="0">
                <a:latin typeface="UD Digi Kyokasho NK-R" panose="02020400000000000000" pitchFamily="18" charset="-128"/>
                <a:ea typeface="UD Digi Kyokasho NK-R" panose="02020400000000000000" pitchFamily="18" charset="-128"/>
                <a:cs typeface="メイリオ" panose="020B0604030504040204" pitchFamily="50" charset="-128"/>
              </a:rPr>
              <a:t>鳥瞰図</a:t>
            </a:r>
            <a:r>
              <a:rPr lang="en-US" altLang="ja-JP" sz="2000" b="1" dirty="0">
                <a:latin typeface="UD Digi Kyokasho NK-R" panose="02020400000000000000" pitchFamily="18" charset="-128"/>
                <a:ea typeface="UD Digi Kyokasho NK-R" panose="02020400000000000000" pitchFamily="18" charset="-128"/>
                <a:cs typeface="メイリオ" panose="020B0604030504040204" pitchFamily="50" charset="-128"/>
              </a:rPr>
              <a:t>WG</a:t>
            </a:r>
            <a:endParaRPr lang="ja-JP" altLang="en-US" sz="2000" b="1" dirty="0">
              <a:latin typeface="UD Digi Kyokasho NK-R" panose="02020400000000000000" pitchFamily="18" charset="-128"/>
              <a:ea typeface="UD Digi Kyokasho NK-R" panose="02020400000000000000" pitchFamily="18" charset="-128"/>
              <a:cs typeface="メイリオ" panose="020B0604030504040204" pitchFamily="50" charset="-128"/>
            </a:endParaRPr>
          </a:p>
        </p:txBody>
      </p:sp>
      <p:pic>
        <p:nvPicPr>
          <p:cNvPr id="16390" name="Picture 2" descr="20200630_OSS鳥瞰図">
            <a:extLst>
              <a:ext uri="{FF2B5EF4-FFF2-40B4-BE49-F238E27FC236}">
                <a16:creationId xmlns:a16="http://schemas.microsoft.com/office/drawing/2014/main" id="{59131E12-051B-4495-A69F-6B44900073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25" y="723900"/>
            <a:ext cx="7272338" cy="587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番号プレースホルダー 3">
            <a:extLst>
              <a:ext uri="{FF2B5EF4-FFF2-40B4-BE49-F238E27FC236}">
                <a16:creationId xmlns:a16="http://schemas.microsoft.com/office/drawing/2014/main" id="{0763DE87-545A-4A95-898E-F12000EB101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fld id="{69E3BDE3-8C02-46E0-9BB3-A7FBC1E27FCD}" type="slidenum">
              <a:rPr kumimoji="0" lang="en-US" altLang="ja-JP" sz="1000">
                <a:solidFill>
                  <a:srgbClr val="000000"/>
                </a:solidFill>
              </a:rPr>
              <a:pPr/>
              <a:t>17</a:t>
            </a:fld>
            <a:endParaRPr kumimoji="0" lang="en-US" altLang="ja-JP" sz="1000">
              <a:solidFill>
                <a:srgbClr val="000000"/>
              </a:solidFill>
            </a:endParaRPr>
          </a:p>
        </p:txBody>
      </p:sp>
      <p:sp>
        <p:nvSpPr>
          <p:cNvPr id="18435" name="タイトル 1">
            <a:extLst>
              <a:ext uri="{FF2B5EF4-FFF2-40B4-BE49-F238E27FC236}">
                <a16:creationId xmlns:a16="http://schemas.microsoft.com/office/drawing/2014/main" id="{6B448C5C-1797-4CFE-8DAA-25A4AC048C64}"/>
              </a:ext>
            </a:extLst>
          </p:cNvPr>
          <p:cNvSpPr txBox="1">
            <a:spLocks/>
          </p:cNvSpPr>
          <p:nvPr/>
        </p:nvSpPr>
        <p:spPr bwMode="auto">
          <a:xfrm>
            <a:off x="1511300" y="15875"/>
            <a:ext cx="72913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nchor="b"/>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908050" indent="-436563">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304925" indent="-395288">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93863" indent="-38735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93913" indent="-398463">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51113" indent="-398463"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3008313" indent="-398463"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65513" indent="-398463"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922713" indent="-398463"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spcBef>
                <a:spcPct val="0"/>
              </a:spcBef>
              <a:buClrTx/>
              <a:buFontTx/>
              <a:buNone/>
            </a:pPr>
            <a:r>
              <a:rPr lang="en-US" altLang="ja-JP" sz="2400">
                <a:solidFill>
                  <a:schemeClr val="tx2"/>
                </a:solidFill>
                <a:latin typeface="UD Digi Kyokasho NK-R" panose="02020400000000000000" pitchFamily="18" charset="-128"/>
                <a:ea typeface="UD Digi Kyokasho NK-R" panose="02020400000000000000" pitchFamily="18" charset="-128"/>
              </a:rPr>
              <a:t>2021</a:t>
            </a:r>
            <a:r>
              <a:rPr lang="ja-JP" altLang="en-US" sz="2400">
                <a:solidFill>
                  <a:schemeClr val="tx2"/>
                </a:solidFill>
                <a:latin typeface="UD Digi Kyokasho NK-R" panose="02020400000000000000" pitchFamily="18" charset="-128"/>
                <a:ea typeface="UD Digi Kyokasho NK-R" panose="02020400000000000000" pitchFamily="18" charset="-128"/>
              </a:rPr>
              <a:t>年版 </a:t>
            </a:r>
            <a:r>
              <a:rPr lang="en-US" altLang="ja-JP" sz="2400">
                <a:solidFill>
                  <a:schemeClr val="tx2"/>
                </a:solidFill>
                <a:latin typeface="UD Digi Kyokasho NK-R" panose="02020400000000000000" pitchFamily="18" charset="-128"/>
                <a:ea typeface="UD Digi Kyokasho NK-R" panose="02020400000000000000" pitchFamily="18" charset="-128"/>
              </a:rPr>
              <a:t>OSS</a:t>
            </a:r>
            <a:r>
              <a:rPr lang="ja-JP" altLang="en-US" sz="2400">
                <a:solidFill>
                  <a:schemeClr val="tx2"/>
                </a:solidFill>
                <a:latin typeface="UD Digi Kyokasho NK-R" panose="02020400000000000000" pitchFamily="18" charset="-128"/>
                <a:ea typeface="UD Digi Kyokasho NK-R" panose="02020400000000000000" pitchFamily="18" charset="-128"/>
              </a:rPr>
              <a:t>鳥瞰図</a:t>
            </a:r>
          </a:p>
        </p:txBody>
      </p:sp>
      <p:sp>
        <p:nvSpPr>
          <p:cNvPr id="18436" name="フッター プレースホルダー 2">
            <a:extLst>
              <a:ext uri="{FF2B5EF4-FFF2-40B4-BE49-F238E27FC236}">
                <a16:creationId xmlns:a16="http://schemas.microsoft.com/office/drawing/2014/main" id="{C67A6724-97F5-4E46-BE04-BF04B54CB7B1}"/>
              </a:ext>
            </a:extLst>
          </p:cNvPr>
          <p:cNvSpPr>
            <a:spLocks noGrp="1"/>
          </p:cNvSpPr>
          <p:nvPr>
            <p:ph type="ftr" sz="quarter" idx="11"/>
          </p:nvPr>
        </p:nvSpPr>
        <p:spPr>
          <a:xfrm>
            <a:off x="2263775" y="6597650"/>
            <a:ext cx="4537075" cy="188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buClr>
                <a:schemeClr val="tx2"/>
              </a:buClr>
              <a:buFont typeface="Wingdings" panose="05000000000000000000" pitchFamily="2" charset="2"/>
              <a:buNone/>
            </a:pPr>
            <a:r>
              <a:rPr kumimoji="0" lang="en-US" altLang="ja-JP" sz="1000">
                <a:latin typeface="UD Digi Kyokasho NK-R" panose="02020400000000000000" pitchFamily="18" charset="-128"/>
                <a:ea typeface="UD Digi Kyokasho NK-R" panose="02020400000000000000" pitchFamily="18" charset="-128"/>
              </a:rPr>
              <a:t>Copyright 2021 Japan OSS Promotion Forum </a:t>
            </a:r>
          </a:p>
        </p:txBody>
      </p:sp>
      <p:sp>
        <p:nvSpPr>
          <p:cNvPr id="2" name="正方形/長方形 1">
            <a:extLst>
              <a:ext uri="{FF2B5EF4-FFF2-40B4-BE49-F238E27FC236}">
                <a16:creationId xmlns:a16="http://schemas.microsoft.com/office/drawing/2014/main" id="{FED54FA2-1E01-4597-90CC-A5D8748F42FF}"/>
              </a:ext>
            </a:extLst>
          </p:cNvPr>
          <p:cNvSpPr/>
          <p:nvPr/>
        </p:nvSpPr>
        <p:spPr>
          <a:xfrm>
            <a:off x="1692275" y="2276475"/>
            <a:ext cx="5759450" cy="1331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4000" dirty="0">
                <a:solidFill>
                  <a:schemeClr val="tx1"/>
                </a:solidFill>
                <a:latin typeface="UD Digi Kyokasho NK-R" panose="02020400000000000000" pitchFamily="18" charset="-128"/>
                <a:ea typeface="UD Digi Kyokasho NK-R" panose="02020400000000000000" pitchFamily="18" charset="-128"/>
              </a:rPr>
              <a:t>鋭意作成中</a:t>
            </a:r>
            <a:endParaRPr lang="en-US" altLang="ja-JP" sz="4000" dirty="0">
              <a:solidFill>
                <a:schemeClr val="tx1"/>
              </a:solidFill>
              <a:latin typeface="UD Digi Kyokasho NK-R" panose="02020400000000000000" pitchFamily="18" charset="-128"/>
              <a:ea typeface="UD Digi Kyokasho NK-R" panose="02020400000000000000" pitchFamily="18" charset="-128"/>
            </a:endParaRPr>
          </a:p>
          <a:p>
            <a:pPr algn="ctr">
              <a:defRPr/>
            </a:pPr>
            <a:r>
              <a:rPr lang="en-US" altLang="ja-JP" sz="4000" dirty="0">
                <a:solidFill>
                  <a:schemeClr val="tx1"/>
                </a:solidFill>
                <a:latin typeface="UD Digi Kyokasho NK-R" panose="02020400000000000000" pitchFamily="18" charset="-128"/>
                <a:ea typeface="UD Digi Kyokasho NK-R" panose="02020400000000000000" pitchFamily="18" charset="-128"/>
              </a:rPr>
              <a:t>(</a:t>
            </a:r>
            <a:r>
              <a:rPr lang="ja-JP" altLang="en-US" sz="4000" dirty="0">
                <a:solidFill>
                  <a:schemeClr val="tx1"/>
                </a:solidFill>
                <a:latin typeface="UD Digi Kyokasho NK-R" panose="02020400000000000000" pitchFamily="18" charset="-128"/>
                <a:ea typeface="UD Digi Kyokasho NK-R" panose="02020400000000000000" pitchFamily="18" charset="-128"/>
              </a:rPr>
              <a:t>公開日未確定</a:t>
            </a:r>
            <a:r>
              <a:rPr lang="en-US" altLang="ja-JP" sz="4000" dirty="0">
                <a:solidFill>
                  <a:schemeClr val="tx1"/>
                </a:solidFill>
                <a:latin typeface="UD Digi Kyokasho NK-R" panose="02020400000000000000" pitchFamily="18" charset="-128"/>
                <a:ea typeface="UD Digi Kyokasho NK-R" panose="02020400000000000000" pitchFamily="18" charset="-128"/>
              </a:rPr>
              <a:t>)</a:t>
            </a:r>
            <a:endParaRPr lang="ja-JP" altLang="en-US" sz="4000" dirty="0">
              <a:solidFill>
                <a:schemeClr val="tx1"/>
              </a:solidFill>
              <a:latin typeface="UD Digi Kyokasho NK-R" panose="02020400000000000000" pitchFamily="18" charset="-128"/>
              <a:ea typeface="UD Digi Kyokasho NK-R" panose="02020400000000000000" pitchFamily="18" charset="-128"/>
            </a:endParaRPr>
          </a:p>
        </p:txBody>
      </p:sp>
      <p:sp>
        <p:nvSpPr>
          <p:cNvPr id="8" name="角丸四角形 7">
            <a:extLst>
              <a:ext uri="{FF2B5EF4-FFF2-40B4-BE49-F238E27FC236}">
                <a16:creationId xmlns:a16="http://schemas.microsoft.com/office/drawing/2014/main" id="{FB144146-EB5D-423E-B042-6A7D834DA24B}"/>
              </a:ext>
            </a:extLst>
          </p:cNvPr>
          <p:cNvSpPr/>
          <p:nvPr/>
        </p:nvSpPr>
        <p:spPr>
          <a:xfrm>
            <a:off x="0" y="7938"/>
            <a:ext cx="1511300" cy="46037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2"/>
              </a:buClr>
              <a:buSzPct val="70000"/>
              <a:buFont typeface="Wingdings" panose="05000000000000000000" pitchFamily="2" charset="2"/>
              <a:buNone/>
              <a:defRPr/>
            </a:pPr>
            <a:r>
              <a:rPr lang="ja-JP" altLang="en-US" sz="2000" b="1" dirty="0">
                <a:latin typeface="UD Digi Kyokasho NK-R" panose="02020400000000000000" pitchFamily="18" charset="-128"/>
                <a:ea typeface="UD Digi Kyokasho NK-R" panose="02020400000000000000" pitchFamily="18" charset="-128"/>
                <a:cs typeface="メイリオ" panose="020B0604030504040204" pitchFamily="50" charset="-128"/>
              </a:rPr>
              <a:t>鳥瞰図</a:t>
            </a:r>
            <a:r>
              <a:rPr lang="en-US" altLang="ja-JP" sz="2000" b="1" dirty="0">
                <a:latin typeface="UD Digi Kyokasho NK-R" panose="02020400000000000000" pitchFamily="18" charset="-128"/>
                <a:ea typeface="UD Digi Kyokasho NK-R" panose="02020400000000000000" pitchFamily="18" charset="-128"/>
                <a:cs typeface="メイリオ" panose="020B0604030504040204" pitchFamily="50" charset="-128"/>
              </a:rPr>
              <a:t>WG</a:t>
            </a:r>
            <a:endParaRPr lang="ja-JP" altLang="en-US" sz="2000" b="1" dirty="0">
              <a:latin typeface="UD Digi Kyokasho NK-R" panose="02020400000000000000" pitchFamily="18" charset="-128"/>
              <a:ea typeface="UD Digi Kyokasho NK-R" panose="02020400000000000000" pitchFamily="18" charset="-128"/>
              <a:cs typeface="メイリオ" panose="020B0604030504040204" pitchFamily="50"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Google Shape;502;p42">
            <a:extLst>
              <a:ext uri="{FF2B5EF4-FFF2-40B4-BE49-F238E27FC236}">
                <a16:creationId xmlns:a16="http://schemas.microsoft.com/office/drawing/2014/main" id="{E31B6649-B156-47B2-9BB6-4A6D125EAE88}"/>
              </a:ext>
            </a:extLst>
          </p:cNvPr>
          <p:cNvSpPr txBox="1"/>
          <p:nvPr/>
        </p:nvSpPr>
        <p:spPr>
          <a:xfrm>
            <a:off x="466725" y="800100"/>
            <a:ext cx="8389938" cy="5214938"/>
          </a:xfrm>
          <a:prstGeom prst="rect">
            <a:avLst/>
          </a:prstGeom>
          <a:noFill/>
          <a:ln>
            <a:noFill/>
          </a:ln>
        </p:spPr>
        <p:txBody>
          <a:bodyPr spcFirstLastPara="1" lIns="91425" tIns="45700" rIns="91425" bIns="45700">
            <a:spAutoFit/>
          </a:bodyPr>
          <a:lstStyle/>
          <a:p>
            <a:pPr>
              <a:lnSpc>
                <a:spcPct val="104166"/>
              </a:lnSpc>
              <a:spcBef>
                <a:spcPts val="0"/>
              </a:spcBef>
              <a:spcAft>
                <a:spcPts val="0"/>
              </a:spcAft>
              <a:buClr>
                <a:srgbClr val="C00000"/>
              </a:buClr>
              <a:buSzPts val="1680"/>
              <a:defRPr/>
            </a:pPr>
            <a:r>
              <a:rPr lang="ja-JP" altLang="en-US" sz="2400" b="1" dirty="0">
                <a:solidFill>
                  <a:schemeClr val="accent6"/>
                </a:solidFill>
                <a:latin typeface="UD Digi Kyokasho NK-R" panose="02020400000000000000" pitchFamily="18" charset="-128"/>
                <a:ea typeface="UD Digi Kyokasho NK-R" panose="02020400000000000000" pitchFamily="18" charset="-128"/>
                <a:cs typeface="Meiryo"/>
                <a:sym typeface="Meiryo"/>
              </a:rPr>
              <a:t>■ </a:t>
            </a:r>
            <a:r>
              <a:rPr lang="en-US" sz="2400" b="1" u="sng" dirty="0" err="1">
                <a:solidFill>
                  <a:srgbClr val="000000"/>
                </a:solidFill>
                <a:latin typeface="UD Digi Kyokasho NK-R" panose="02020400000000000000" pitchFamily="18" charset="-128"/>
                <a:ea typeface="UD Digi Kyokasho NK-R" panose="02020400000000000000" pitchFamily="18" charset="-128"/>
                <a:cs typeface="Meiryo"/>
                <a:sym typeface="Meiryo"/>
              </a:rPr>
              <a:t>活動内容</a:t>
            </a:r>
            <a:endParaRPr dirty="0">
              <a:latin typeface="UD Digi Kyokasho NK-R" panose="02020400000000000000" pitchFamily="18" charset="-128"/>
              <a:ea typeface="UD Digi Kyokasho NK-R" panose="02020400000000000000" pitchFamily="18" charset="-128"/>
            </a:endParaRPr>
          </a:p>
          <a:p>
            <a:pPr marL="800100" lvl="1" indent="-342900">
              <a:lnSpc>
                <a:spcPct val="104166"/>
              </a:lnSpc>
              <a:spcBef>
                <a:spcPts val="480"/>
              </a:spcBef>
              <a:spcAft>
                <a:spcPts val="0"/>
              </a:spcAft>
              <a:buClr>
                <a:srgbClr val="C00000"/>
              </a:buClr>
              <a:buSzPts val="1680"/>
              <a:buFont typeface="Noto Sans Symbols"/>
              <a:buChar char="■"/>
              <a:defRPr/>
            </a:pPr>
            <a:r>
              <a:rPr lang="en-US" altLang="ja-JP" sz="2400" b="1" dirty="0">
                <a:solidFill>
                  <a:schemeClr val="dk1"/>
                </a:solidFill>
                <a:latin typeface="UD Digi Kyokasho NK-R" panose="02020400000000000000" pitchFamily="18" charset="-128"/>
                <a:ea typeface="UD Digi Kyokasho NK-R" panose="02020400000000000000" pitchFamily="18" charset="-128"/>
                <a:cs typeface="Meiryo"/>
                <a:sym typeface="Meiryo"/>
              </a:rPr>
              <a:t>OSS</a:t>
            </a:r>
            <a:r>
              <a:rPr lang="ja-JP" altLang="en-US" sz="2400" b="1" dirty="0">
                <a:solidFill>
                  <a:schemeClr val="dk1"/>
                </a:solidFill>
                <a:latin typeface="UD Digi Kyokasho NK-R" panose="02020400000000000000" pitchFamily="18" charset="-128"/>
                <a:ea typeface="UD Digi Kyokasho NK-R" panose="02020400000000000000" pitchFamily="18" charset="-128"/>
                <a:cs typeface="Meiryo"/>
                <a:sym typeface="Meiryo"/>
              </a:rPr>
              <a:t>アプリケーションの普及を目的した活動、今年度は最近の開発における</a:t>
            </a:r>
            <a:r>
              <a:rPr lang="en-US" altLang="ja-JP" sz="2400" b="1" dirty="0">
                <a:solidFill>
                  <a:schemeClr val="dk1"/>
                </a:solidFill>
                <a:latin typeface="UD Digi Kyokasho NK-R" panose="02020400000000000000" pitchFamily="18" charset="-128"/>
                <a:ea typeface="UD Digi Kyokasho NK-R" panose="02020400000000000000" pitchFamily="18" charset="-128"/>
                <a:cs typeface="Meiryo"/>
                <a:sym typeface="Meiryo"/>
              </a:rPr>
              <a:t>OSS</a:t>
            </a:r>
            <a:r>
              <a:rPr lang="ja-JP" altLang="en-US" sz="2400" b="1" dirty="0">
                <a:solidFill>
                  <a:schemeClr val="dk1"/>
                </a:solidFill>
                <a:latin typeface="UD Digi Kyokasho NK-R" panose="02020400000000000000" pitchFamily="18" charset="-128"/>
                <a:ea typeface="UD Digi Kyokasho NK-R" panose="02020400000000000000" pitchFamily="18" charset="-128"/>
                <a:cs typeface="Meiryo"/>
                <a:sym typeface="Meiryo"/>
              </a:rPr>
              <a:t>ツールの活用についてのユースケース調査と簡単なモデル化を行った</a:t>
            </a:r>
            <a:endParaRPr lang="en-US" altLang="ja-JP" sz="2400" b="1" dirty="0">
              <a:solidFill>
                <a:schemeClr val="dk1"/>
              </a:solidFill>
              <a:latin typeface="UD Digi Kyokasho NK-R" panose="02020400000000000000" pitchFamily="18" charset="-128"/>
              <a:ea typeface="UD Digi Kyokasho NK-R" panose="02020400000000000000" pitchFamily="18" charset="-128"/>
              <a:cs typeface="Meiryo"/>
              <a:sym typeface="Meiryo"/>
            </a:endParaRPr>
          </a:p>
          <a:p>
            <a:pPr marL="800100" lvl="1" indent="-342900">
              <a:lnSpc>
                <a:spcPct val="104166"/>
              </a:lnSpc>
              <a:spcBef>
                <a:spcPts val="480"/>
              </a:spcBef>
              <a:spcAft>
                <a:spcPts val="0"/>
              </a:spcAft>
              <a:buClr>
                <a:srgbClr val="C00000"/>
              </a:buClr>
              <a:buSzPts val="1680"/>
              <a:buFont typeface="Noto Sans Symbols"/>
              <a:buChar char="■"/>
              <a:defRPr/>
            </a:pPr>
            <a:endParaRPr lang="en-US" altLang="ja-JP" sz="2400" b="1" dirty="0">
              <a:solidFill>
                <a:schemeClr val="dk1"/>
              </a:solidFill>
              <a:latin typeface="UD Digi Kyokasho NK-R" panose="02020400000000000000" pitchFamily="18" charset="-128"/>
              <a:ea typeface="UD Digi Kyokasho NK-R" panose="02020400000000000000" pitchFamily="18" charset="-128"/>
              <a:cs typeface="Meiryo"/>
              <a:sym typeface="Meiryo"/>
            </a:endParaRPr>
          </a:p>
          <a:p>
            <a:pPr>
              <a:lnSpc>
                <a:spcPct val="104166"/>
              </a:lnSpc>
              <a:spcBef>
                <a:spcPts val="480"/>
              </a:spcBef>
              <a:spcAft>
                <a:spcPts val="0"/>
              </a:spcAft>
              <a:buClr>
                <a:srgbClr val="C00000"/>
              </a:buClr>
              <a:buSzPts val="1680"/>
              <a:defRPr/>
            </a:pPr>
            <a:r>
              <a:rPr lang="ja-JP" altLang="en-US" sz="2400" b="1" dirty="0">
                <a:solidFill>
                  <a:schemeClr val="accent6"/>
                </a:solidFill>
                <a:latin typeface="UD Digi Kyokasho NK-R" panose="02020400000000000000" pitchFamily="18" charset="-128"/>
                <a:ea typeface="UD Digi Kyokasho NK-R" panose="02020400000000000000" pitchFamily="18" charset="-128"/>
                <a:cs typeface="Meiryo"/>
                <a:sym typeface="Meiryo"/>
              </a:rPr>
              <a:t>■ </a:t>
            </a:r>
            <a:r>
              <a:rPr lang="en-US" altLang="ja-JP" sz="2400" b="1" u="sng" dirty="0">
                <a:latin typeface="UD Digi Kyokasho NK-R" panose="02020400000000000000" pitchFamily="18" charset="-128"/>
                <a:ea typeface="UD Digi Kyokasho NK-R" panose="02020400000000000000" pitchFamily="18" charset="-128"/>
                <a:sym typeface="Meiryo"/>
              </a:rPr>
              <a:t>WG</a:t>
            </a:r>
            <a:r>
              <a:rPr lang="ja-JP" altLang="en-US" sz="2400" b="1" u="sng" dirty="0">
                <a:latin typeface="UD Digi Kyokasho NK-R" panose="02020400000000000000" pitchFamily="18" charset="-128"/>
                <a:ea typeface="UD Digi Kyokasho NK-R" panose="02020400000000000000" pitchFamily="18" charset="-128"/>
                <a:sym typeface="Meiryo"/>
              </a:rPr>
              <a:t>リーダ</a:t>
            </a:r>
            <a:endParaRPr lang="ja-JP" altLang="en-US" dirty="0">
              <a:latin typeface="UD Digi Kyokasho NK-R" panose="02020400000000000000" pitchFamily="18" charset="-128"/>
              <a:ea typeface="UD Digi Kyokasho NK-R" panose="02020400000000000000" pitchFamily="18" charset="-128"/>
            </a:endParaRPr>
          </a:p>
          <a:p>
            <a:pPr marL="800100" lvl="1" indent="-342900">
              <a:lnSpc>
                <a:spcPct val="104166"/>
              </a:lnSpc>
              <a:spcBef>
                <a:spcPts val="480"/>
              </a:spcBef>
              <a:spcAft>
                <a:spcPts val="0"/>
              </a:spcAft>
              <a:buClr>
                <a:srgbClr val="C00000"/>
              </a:buClr>
              <a:buSzPts val="1680"/>
              <a:buFont typeface="Noto Sans Symbols"/>
              <a:buChar char="■"/>
              <a:defRPr/>
            </a:pPr>
            <a:r>
              <a:rPr lang="ja-JP" altLang="en-US" sz="2400" b="1" dirty="0">
                <a:solidFill>
                  <a:schemeClr val="dk1"/>
                </a:solidFill>
                <a:latin typeface="UD Digi Kyokasho NK-R" panose="02020400000000000000" pitchFamily="18" charset="-128"/>
                <a:ea typeface="UD Digi Kyokasho NK-R" panose="02020400000000000000" pitchFamily="18" charset="-128"/>
                <a:cs typeface="Meiryo"/>
                <a:sym typeface="Meiryo"/>
              </a:rPr>
              <a:t>片瀬　成識　</a:t>
            </a:r>
            <a:r>
              <a:rPr lang="en-US" altLang="ja-JP" sz="2400" b="1" dirty="0">
                <a:solidFill>
                  <a:schemeClr val="dk1"/>
                </a:solidFill>
                <a:latin typeface="UD Digi Kyokasho NK-R" panose="02020400000000000000" pitchFamily="18" charset="-128"/>
                <a:ea typeface="UD Digi Kyokasho NK-R" panose="02020400000000000000" pitchFamily="18" charset="-128"/>
                <a:cs typeface="Meiryo"/>
                <a:sym typeface="Meiryo"/>
              </a:rPr>
              <a:t>(</a:t>
            </a:r>
            <a:r>
              <a:rPr lang="ja-JP" altLang="en-US" sz="2400" b="1" dirty="0">
                <a:solidFill>
                  <a:schemeClr val="dk1"/>
                </a:solidFill>
                <a:latin typeface="UD Digi Kyokasho NK-R" panose="02020400000000000000" pitchFamily="18" charset="-128"/>
                <a:ea typeface="UD Digi Kyokasho NK-R" panose="02020400000000000000" pitchFamily="18" charset="-128"/>
                <a:cs typeface="Meiryo"/>
                <a:sym typeface="Meiryo"/>
              </a:rPr>
              <a:t>東京ガス</a:t>
            </a:r>
            <a:r>
              <a:rPr lang="en-US" altLang="ja-JP" sz="2400" b="1" dirty="0" err="1">
                <a:solidFill>
                  <a:schemeClr val="dk1"/>
                </a:solidFill>
                <a:latin typeface="UD Digi Kyokasho NK-R" panose="02020400000000000000" pitchFamily="18" charset="-128"/>
                <a:ea typeface="UD Digi Kyokasho NK-R" panose="02020400000000000000" pitchFamily="18" charset="-128"/>
                <a:cs typeface="Meiryo"/>
                <a:sym typeface="Meiryo"/>
              </a:rPr>
              <a:t>i</a:t>
            </a:r>
            <a:r>
              <a:rPr lang="ja-JP" altLang="en-US" sz="2400" b="1" dirty="0">
                <a:solidFill>
                  <a:schemeClr val="dk1"/>
                </a:solidFill>
                <a:latin typeface="UD Digi Kyokasho NK-R" panose="02020400000000000000" pitchFamily="18" charset="-128"/>
                <a:ea typeface="UD Digi Kyokasho NK-R" panose="02020400000000000000" pitchFamily="18" charset="-128"/>
                <a:cs typeface="Meiryo"/>
                <a:sym typeface="Meiryo"/>
              </a:rPr>
              <a:t>ネット</a:t>
            </a:r>
            <a:r>
              <a:rPr lang="en-US" altLang="ja-JP" sz="2400" b="1" dirty="0">
                <a:solidFill>
                  <a:schemeClr val="dk1"/>
                </a:solidFill>
                <a:latin typeface="UD Digi Kyokasho NK-R" panose="02020400000000000000" pitchFamily="18" charset="-128"/>
                <a:ea typeface="UD Digi Kyokasho NK-R" panose="02020400000000000000" pitchFamily="18" charset="-128"/>
                <a:cs typeface="Meiryo"/>
                <a:sym typeface="Meiryo"/>
              </a:rPr>
              <a:t>)</a:t>
            </a:r>
            <a:r>
              <a:rPr lang="ja-JP" altLang="en-US" sz="2400" b="1" dirty="0">
                <a:solidFill>
                  <a:schemeClr val="dk1"/>
                </a:solidFill>
                <a:latin typeface="UD Digi Kyokasho NK-R" panose="02020400000000000000" pitchFamily="18" charset="-128"/>
                <a:ea typeface="UD Digi Kyokasho NK-R" panose="02020400000000000000" pitchFamily="18" charset="-128"/>
                <a:cs typeface="Meiryo"/>
                <a:sym typeface="Meiryo"/>
              </a:rPr>
              <a:t>　　　　　</a:t>
            </a:r>
            <a:endParaRPr lang="ja-JP" altLang="en-US" dirty="0">
              <a:latin typeface="UD Digi Kyokasho NK-R" panose="02020400000000000000" pitchFamily="18" charset="-128"/>
              <a:ea typeface="UD Digi Kyokasho NK-R" panose="02020400000000000000" pitchFamily="18" charset="-128"/>
            </a:endParaRPr>
          </a:p>
          <a:p>
            <a:pPr marL="800100" lvl="1" indent="-236219">
              <a:lnSpc>
                <a:spcPct val="104166"/>
              </a:lnSpc>
              <a:spcBef>
                <a:spcPts val="480"/>
              </a:spcBef>
              <a:spcAft>
                <a:spcPts val="0"/>
              </a:spcAft>
              <a:buClr>
                <a:srgbClr val="C00000"/>
              </a:buClr>
              <a:buSzPts val="1680"/>
              <a:buFont typeface="Noto Sans Symbols"/>
              <a:buNone/>
              <a:defRPr/>
            </a:pPr>
            <a:endParaRPr sz="2400" b="1" dirty="0">
              <a:solidFill>
                <a:schemeClr val="accent1"/>
              </a:solidFill>
              <a:latin typeface="UD Digi Kyokasho NK-R" panose="02020400000000000000" pitchFamily="18" charset="-128"/>
              <a:ea typeface="UD Digi Kyokasho NK-R" panose="02020400000000000000" pitchFamily="18" charset="-128"/>
              <a:cs typeface="Meiryo"/>
              <a:sym typeface="Meiryo"/>
            </a:endParaRPr>
          </a:p>
          <a:p>
            <a:pPr>
              <a:lnSpc>
                <a:spcPct val="104166"/>
              </a:lnSpc>
              <a:spcBef>
                <a:spcPts val="480"/>
              </a:spcBef>
              <a:spcAft>
                <a:spcPts val="0"/>
              </a:spcAft>
              <a:buClr>
                <a:srgbClr val="C00000"/>
              </a:buClr>
              <a:buSzPts val="1680"/>
              <a:defRPr/>
            </a:pPr>
            <a:r>
              <a:rPr lang="ja-JP" altLang="en-US" sz="2400" b="1" dirty="0">
                <a:solidFill>
                  <a:schemeClr val="accent6"/>
                </a:solidFill>
                <a:latin typeface="UD Digi Kyokasho NK-R" panose="02020400000000000000" pitchFamily="18" charset="-128"/>
                <a:ea typeface="UD Digi Kyokasho NK-R" panose="02020400000000000000" pitchFamily="18" charset="-128"/>
                <a:cs typeface="Meiryo"/>
                <a:sym typeface="Meiryo"/>
              </a:rPr>
              <a:t>■ </a:t>
            </a:r>
            <a:r>
              <a:rPr lang="en-US" sz="2400" b="1" u="sng" dirty="0">
                <a:solidFill>
                  <a:schemeClr val="dk1"/>
                </a:solidFill>
                <a:latin typeface="UD Digi Kyokasho NK-R" panose="02020400000000000000" pitchFamily="18" charset="-128"/>
                <a:ea typeface="UD Digi Kyokasho NK-R" panose="02020400000000000000" pitchFamily="18" charset="-128"/>
                <a:cs typeface="Meiryo"/>
                <a:sym typeface="Meiryo"/>
              </a:rPr>
              <a:t>2020年度活動実績</a:t>
            </a:r>
            <a:endParaRPr dirty="0">
              <a:latin typeface="UD Digi Kyokasho NK-R" panose="02020400000000000000" pitchFamily="18" charset="-128"/>
              <a:ea typeface="UD Digi Kyokasho NK-R" panose="02020400000000000000" pitchFamily="18" charset="-128"/>
            </a:endParaRPr>
          </a:p>
          <a:p>
            <a:pPr marL="800100" lvl="1" indent="-342900">
              <a:lnSpc>
                <a:spcPct val="104166"/>
              </a:lnSpc>
              <a:spcBef>
                <a:spcPts val="480"/>
              </a:spcBef>
              <a:spcAft>
                <a:spcPts val="0"/>
              </a:spcAft>
              <a:buClr>
                <a:srgbClr val="C00000"/>
              </a:buClr>
              <a:buSzPts val="1680"/>
              <a:buFont typeface="Noto Sans Symbols"/>
              <a:buChar char="■"/>
              <a:defRPr/>
            </a:pPr>
            <a:r>
              <a:rPr lang="en-US" sz="2400" b="1" dirty="0">
                <a:solidFill>
                  <a:schemeClr val="dk1"/>
                </a:solidFill>
                <a:latin typeface="UD Digi Kyokasho NK-R" panose="02020400000000000000" pitchFamily="18" charset="-128"/>
                <a:ea typeface="UD Digi Kyokasho NK-R" panose="02020400000000000000" pitchFamily="18" charset="-128"/>
                <a:cs typeface="Meiryo"/>
                <a:sym typeface="Meiryo"/>
              </a:rPr>
              <a:t>月1回定例会開催および情報共有会</a:t>
            </a:r>
            <a:endParaRPr dirty="0">
              <a:latin typeface="UD Digi Kyokasho NK-R" panose="02020400000000000000" pitchFamily="18" charset="-128"/>
              <a:ea typeface="UD Digi Kyokasho NK-R" panose="02020400000000000000" pitchFamily="18" charset="-128"/>
            </a:endParaRPr>
          </a:p>
          <a:p>
            <a:pPr marL="800100" lvl="2">
              <a:lnSpc>
                <a:spcPct val="104166"/>
              </a:lnSpc>
              <a:spcBef>
                <a:spcPts val="480"/>
              </a:spcBef>
              <a:spcAft>
                <a:spcPts val="0"/>
              </a:spcAft>
              <a:buClr>
                <a:schemeClr val="dk1"/>
              </a:buClr>
              <a:buSzPts val="2400"/>
              <a:buFont typeface="Meiryo"/>
              <a:buNone/>
              <a:defRPr/>
            </a:pPr>
            <a:r>
              <a:rPr lang="en-US" sz="2400" b="1" dirty="0">
                <a:solidFill>
                  <a:schemeClr val="dk1"/>
                </a:solidFill>
                <a:latin typeface="UD Digi Kyokasho NK-R" panose="02020400000000000000" pitchFamily="18" charset="-128"/>
                <a:ea typeface="UD Digi Kyokasho NK-R" panose="02020400000000000000" pitchFamily="18" charset="-128"/>
                <a:cs typeface="Meiryo"/>
                <a:sym typeface="Meiryo"/>
              </a:rPr>
              <a:t>10/14（第1回) 11/11（第2回） 12/9（第3回） 1/13（第4回）2/17（第5回）3/19（第6回）</a:t>
            </a:r>
            <a:endParaRPr dirty="0">
              <a:latin typeface="UD Digi Kyokasho NK-R" panose="02020400000000000000" pitchFamily="18" charset="-128"/>
              <a:ea typeface="UD Digi Kyokasho NK-R" panose="02020400000000000000" pitchFamily="18" charset="-128"/>
            </a:endParaRPr>
          </a:p>
        </p:txBody>
      </p:sp>
      <p:sp>
        <p:nvSpPr>
          <p:cNvPr id="20483" name="Google Shape;503;p42">
            <a:extLst>
              <a:ext uri="{FF2B5EF4-FFF2-40B4-BE49-F238E27FC236}">
                <a16:creationId xmlns:a16="http://schemas.microsoft.com/office/drawing/2014/main" id="{5CDAB82D-1CDD-46F1-BB6E-535DB6795A82}"/>
              </a:ext>
            </a:extLst>
          </p:cNvPr>
          <p:cNvSpPr txBox="1">
            <a:spLocks noChangeArrowheads="1"/>
          </p:cNvSpPr>
          <p:nvPr/>
        </p:nvSpPr>
        <p:spPr bwMode="auto">
          <a:xfrm>
            <a:off x="2808288" y="0"/>
            <a:ext cx="42846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marL="339725" indent="-339725">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lnSpc>
                <a:spcPct val="93000"/>
              </a:lnSpc>
              <a:buClr>
                <a:srgbClr val="000000"/>
              </a:buClr>
              <a:buSzPts val="2800"/>
              <a:buFont typeface="メイリオ" panose="020B0604030504040204" pitchFamily="50" charset="-128"/>
              <a:buNone/>
            </a:pPr>
            <a:r>
              <a:rPr lang="en-US" altLang="ja-JP" sz="2400">
                <a:solidFill>
                  <a:srgbClr val="000000"/>
                </a:solidFill>
                <a:latin typeface="UD Digi Kyokasho NK-R" panose="02020400000000000000" pitchFamily="18" charset="-128"/>
                <a:ea typeface="UD Digi Kyokasho NK-R" panose="02020400000000000000" pitchFamily="18" charset="-128"/>
                <a:cs typeface="メイリオ" panose="020B0604030504040204" pitchFamily="50" charset="-128"/>
                <a:sym typeface="メイリオ" panose="020B0604030504040204" pitchFamily="50" charset="-128"/>
              </a:rPr>
              <a:t>2020年度活動概要（1）</a:t>
            </a:r>
            <a:endParaRPr lang="ja-JP" altLang="ja-JP" sz="2400">
              <a:latin typeface="UD Digi Kyokasho NK-R" panose="02020400000000000000" pitchFamily="18" charset="-128"/>
              <a:ea typeface="UD Digi Kyokasho NK-R" panose="02020400000000000000" pitchFamily="18" charset="-128"/>
              <a:cs typeface="メイリオ" panose="020B0604030504040204" pitchFamily="50" charset="-128"/>
            </a:endParaRPr>
          </a:p>
        </p:txBody>
      </p:sp>
      <p:sp>
        <p:nvSpPr>
          <p:cNvPr id="20484" name="Google Shape;505;p42">
            <a:extLst>
              <a:ext uri="{FF2B5EF4-FFF2-40B4-BE49-F238E27FC236}">
                <a16:creationId xmlns:a16="http://schemas.microsoft.com/office/drawing/2014/main" id="{40FD3A73-E548-4AF4-9BB0-AF3C6A43E228}"/>
              </a:ext>
            </a:extLst>
          </p:cNvPr>
          <p:cNvSpPr txBox="1">
            <a:spLocks noChangeArrowheads="1"/>
          </p:cNvSpPr>
          <p:nvPr/>
        </p:nvSpPr>
        <p:spPr bwMode="auto">
          <a:xfrm>
            <a:off x="2263775" y="6597650"/>
            <a:ext cx="4537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lgn="ctr">
              <a:buClr>
                <a:srgbClr val="000000"/>
              </a:buClr>
              <a:buSzPts val="1000"/>
              <a:buFont typeface="Arial" panose="020B0604020202020204" pitchFamily="34" charset="0"/>
              <a:buNone/>
            </a:pPr>
            <a:r>
              <a:rPr lang="en-US" altLang="ja-JP" sz="1000">
                <a:solidFill>
                  <a:srgbClr val="000000"/>
                </a:solidFill>
                <a:latin typeface="UD Digi Kyokasho NK-R" panose="02020400000000000000" pitchFamily="18" charset="-128"/>
                <a:ea typeface="UD Digi Kyokasho NK-R" panose="02020400000000000000" pitchFamily="18" charset="-128"/>
                <a:cs typeface="Arial" panose="020B0604020202020204" pitchFamily="34" charset="0"/>
                <a:sym typeface="Arial" panose="020B0604020202020204" pitchFamily="34" charset="0"/>
              </a:rPr>
              <a:t>Copyright 2021 Japan OSS Promotion Forum </a:t>
            </a:r>
            <a:endParaRPr lang="ja-JP" altLang="ja-JP">
              <a:latin typeface="UD Digi Kyokasho NK-R" panose="02020400000000000000" pitchFamily="18" charset="-128"/>
              <a:ea typeface="UD Digi Kyokasho NK-R" panose="02020400000000000000" pitchFamily="18" charset="-128"/>
              <a:cs typeface="Arial" panose="020B0604020202020204" pitchFamily="34" charset="0"/>
            </a:endParaRPr>
          </a:p>
        </p:txBody>
      </p:sp>
      <p:sp>
        <p:nvSpPr>
          <p:cNvPr id="20485" name="Google Shape;506;p42">
            <a:extLst>
              <a:ext uri="{FF2B5EF4-FFF2-40B4-BE49-F238E27FC236}">
                <a16:creationId xmlns:a16="http://schemas.microsoft.com/office/drawing/2014/main" id="{7553493E-BFDF-46AA-8085-7EB32BE3B78F}"/>
              </a:ext>
            </a:extLst>
          </p:cNvPr>
          <p:cNvSpPr txBox="1">
            <a:spLocks noChangeArrowheads="1"/>
          </p:cNvSpPr>
          <p:nvPr/>
        </p:nvSpPr>
        <p:spPr bwMode="auto">
          <a:xfrm>
            <a:off x="8569325" y="6669088"/>
            <a:ext cx="5746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lgn="r">
              <a:buClr>
                <a:srgbClr val="000000"/>
              </a:buClr>
              <a:buSzPts val="1000"/>
              <a:buFont typeface="ＭＳ Ｐゴシック" panose="020B0600070205080204" pitchFamily="50" charset="-128"/>
              <a:buNone/>
            </a:pPr>
            <a:fld id="{E4C07174-D188-41E6-9682-C0316B46D63F}" type="slidenum">
              <a:rPr lang="en-US" altLang="ja-JP" sz="1000">
                <a:solidFill>
                  <a:srgbClr val="000000"/>
                </a:solidFill>
                <a:sym typeface="ＭＳ Ｐゴシック" panose="020B0600070205080204" pitchFamily="50" charset="-128"/>
              </a:rPr>
              <a:pPr algn="r">
                <a:buClr>
                  <a:srgbClr val="000000"/>
                </a:buClr>
                <a:buSzPts val="1000"/>
                <a:buFont typeface="ＭＳ Ｐゴシック" panose="020B0600070205080204" pitchFamily="50" charset="-128"/>
                <a:buNone/>
              </a:pPr>
              <a:t>18</a:t>
            </a:fld>
            <a:endParaRPr lang="ja-JP" altLang="ja-JP"/>
          </a:p>
        </p:txBody>
      </p:sp>
      <p:sp>
        <p:nvSpPr>
          <p:cNvPr id="7" name="角丸四角形 6">
            <a:extLst>
              <a:ext uri="{FF2B5EF4-FFF2-40B4-BE49-F238E27FC236}">
                <a16:creationId xmlns:a16="http://schemas.microsoft.com/office/drawing/2014/main" id="{37871B61-4992-4782-A4C6-3047E9353C89}"/>
              </a:ext>
            </a:extLst>
          </p:cNvPr>
          <p:cNvSpPr/>
          <p:nvPr/>
        </p:nvSpPr>
        <p:spPr>
          <a:xfrm>
            <a:off x="11113" y="0"/>
            <a:ext cx="2797175" cy="50006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spcBef>
                <a:spcPct val="20000"/>
              </a:spcBef>
              <a:buClr>
                <a:schemeClr val="tx2"/>
              </a:buClr>
              <a:buSzPct val="70000"/>
              <a:buFont typeface="Wingdings" panose="05000000000000000000" pitchFamily="2" charset="2"/>
              <a:buNone/>
              <a:defRPr/>
            </a:pPr>
            <a:r>
              <a:rPr lang="ja-JP" altLang="en-US" sz="2000" b="1" dirty="0">
                <a:solidFill>
                  <a:srgbClr val="FFFFFF"/>
                </a:solidFill>
                <a:latin typeface="UD Digi Kyokasho NK-R" panose="02020400000000000000" pitchFamily="18" charset="-128"/>
                <a:ea typeface="UD Digi Kyokasho NK-R" panose="02020400000000000000" pitchFamily="18" charset="-128"/>
              </a:rPr>
              <a:t>アプリケーション</a:t>
            </a:r>
            <a:r>
              <a:rPr lang="en-US" altLang="ja-JP" sz="2000" b="1" dirty="0">
                <a:solidFill>
                  <a:srgbClr val="FFFFFF"/>
                </a:solidFill>
                <a:latin typeface="UD Digi Kyokasho NK-R" panose="02020400000000000000" pitchFamily="18" charset="-128"/>
                <a:ea typeface="UD Digi Kyokasho NK-R" panose="02020400000000000000" pitchFamily="18" charset="-128"/>
              </a:rPr>
              <a:t>WG</a:t>
            </a:r>
            <a:endParaRPr lang="ja-JP" altLang="en-US" sz="2000" b="1" dirty="0">
              <a:solidFill>
                <a:srgbClr val="FFFFFF"/>
              </a:solidFill>
              <a:latin typeface="UD Digi Kyokasho NK-R" panose="02020400000000000000" pitchFamily="18" charset="-128"/>
              <a:ea typeface="UD Digi Kyokasho NK-R" panose="02020400000000000000" pitchFamily="18"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854D6738-F244-463E-BF23-CC4F52CE29A3}"/>
              </a:ext>
            </a:extLst>
          </p:cNvPr>
          <p:cNvSpPr>
            <a:spLocks noGrp="1"/>
          </p:cNvSpPr>
          <p:nvPr>
            <p:ph type="title"/>
          </p:nvPr>
        </p:nvSpPr>
        <p:spPr/>
        <p:txBody>
          <a:bodyPr/>
          <a:lstStyle/>
          <a:p>
            <a:r>
              <a:rPr lang="ja-JP" altLang="en-US" dirty="0">
                <a:latin typeface="UD Digi Kyokasho NK-R" panose="02020400000000000000" pitchFamily="18" charset="-128"/>
                <a:ea typeface="UD Digi Kyokasho NK-R" panose="02020400000000000000" pitchFamily="18" charset="-128"/>
              </a:rPr>
              <a:t>目次</a:t>
            </a:r>
          </a:p>
        </p:txBody>
      </p:sp>
      <p:sp>
        <p:nvSpPr>
          <p:cNvPr id="7" name="コンテンツ プレースホルダー 6">
            <a:extLst>
              <a:ext uri="{FF2B5EF4-FFF2-40B4-BE49-F238E27FC236}">
                <a16:creationId xmlns:a16="http://schemas.microsoft.com/office/drawing/2014/main" id="{19EAEC87-6E95-4479-8074-86F546AB4EFC}"/>
              </a:ext>
            </a:extLst>
          </p:cNvPr>
          <p:cNvSpPr>
            <a:spLocks noGrp="1"/>
          </p:cNvSpPr>
          <p:nvPr>
            <p:ph idx="1"/>
          </p:nvPr>
        </p:nvSpPr>
        <p:spPr>
          <a:xfrm>
            <a:off x="613289" y="908050"/>
            <a:ext cx="8001000" cy="5038725"/>
          </a:xfrm>
        </p:spPr>
        <p:txBody>
          <a:bodyPr/>
          <a:lstStyle/>
          <a:p>
            <a:pPr marL="33337" indent="0" eaLnBrk="1" hangingPunct="1">
              <a:buClr>
                <a:schemeClr val="tx2"/>
              </a:buClr>
              <a:buNone/>
            </a:pPr>
            <a:r>
              <a:rPr lang="ja-JP" altLang="en-US" sz="2400" b="1" dirty="0">
                <a:solidFill>
                  <a:srgbClr val="000000"/>
                </a:solidFill>
                <a:latin typeface="UD Digi Kyokasho NK-R" panose="02020400000000000000" pitchFamily="18" charset="-128"/>
                <a:ea typeface="UD Digi Kyokasho NK-R" panose="02020400000000000000" pitchFamily="18" charset="-128"/>
              </a:rPr>
              <a:t>（理事会</a:t>
            </a:r>
            <a:r>
              <a:rPr lang="en-US" altLang="ja-JP" sz="2400" b="1" dirty="0">
                <a:solidFill>
                  <a:srgbClr val="000000"/>
                </a:solidFill>
                <a:latin typeface="UD Digi Kyokasho NK-R" panose="02020400000000000000" pitchFamily="18" charset="-128"/>
                <a:ea typeface="UD Digi Kyokasho NK-R" panose="02020400000000000000" pitchFamily="18" charset="-128"/>
              </a:rPr>
              <a:t>2020</a:t>
            </a:r>
            <a:r>
              <a:rPr lang="ja-JP" altLang="en-US" sz="2400" b="1" dirty="0">
                <a:solidFill>
                  <a:srgbClr val="000000"/>
                </a:solidFill>
                <a:latin typeface="UD Digi Kyokasho NK-R" panose="02020400000000000000" pitchFamily="18" charset="-128"/>
                <a:ea typeface="UD Digi Kyokasho NK-R" panose="02020400000000000000" pitchFamily="18" charset="-128"/>
              </a:rPr>
              <a:t>年度活動報告）</a:t>
            </a:r>
            <a:endParaRPr lang="en-US" altLang="ja-JP" sz="2400" b="1" dirty="0">
              <a:solidFill>
                <a:srgbClr val="000000"/>
              </a:solidFill>
            </a:endParaRPr>
          </a:p>
          <a:p>
            <a:pPr marL="33337" indent="0" eaLnBrk="1" hangingPunct="1">
              <a:buClr>
                <a:schemeClr val="tx2"/>
              </a:buClr>
              <a:buNone/>
            </a:pPr>
            <a:r>
              <a:rPr lang="ja-JP" altLang="en-US" sz="2400" dirty="0">
                <a:latin typeface="UD Digi Kyokasho NK-R" panose="02020400000000000000" pitchFamily="18" charset="-128"/>
                <a:ea typeface="UD Digi Kyokasho NK-R" panose="02020400000000000000" pitchFamily="18" charset="-128"/>
              </a:rPr>
              <a:t>　</a:t>
            </a:r>
            <a:r>
              <a:rPr lang="en-US" altLang="ja-JP" sz="2400" dirty="0">
                <a:latin typeface="UD Digi Kyokasho NK-R" panose="02020400000000000000" pitchFamily="18" charset="-128"/>
                <a:ea typeface="UD Digi Kyokasho NK-R" panose="02020400000000000000" pitchFamily="18" charset="-128"/>
              </a:rPr>
              <a:t>1.</a:t>
            </a:r>
            <a:r>
              <a:rPr lang="ja-JP" altLang="en-US" sz="2400" dirty="0">
                <a:latin typeface="UD Digi Kyokasho NK-R" panose="02020400000000000000" pitchFamily="18" charset="-128"/>
                <a:ea typeface="UD Digi Kyokasho NK-R" panose="02020400000000000000" pitchFamily="18" charset="-128"/>
              </a:rPr>
              <a:t> フォーラムの活動目標</a:t>
            </a:r>
            <a:endParaRPr lang="en-US" altLang="ja-JP" sz="2400" dirty="0">
              <a:latin typeface="UD Digi Kyokasho NK-R" panose="02020400000000000000" pitchFamily="18" charset="-128"/>
              <a:ea typeface="UD Digi Kyokasho NK-R" panose="02020400000000000000" pitchFamily="18" charset="-128"/>
            </a:endParaRPr>
          </a:p>
          <a:p>
            <a:pPr marL="33337" indent="0" eaLnBrk="1" hangingPunct="1">
              <a:buClr>
                <a:schemeClr val="tx2"/>
              </a:buClr>
              <a:buNone/>
            </a:pPr>
            <a:r>
              <a:rPr lang="ja-JP" altLang="en-US" sz="2400" dirty="0">
                <a:solidFill>
                  <a:schemeClr val="tx2"/>
                </a:solidFill>
                <a:latin typeface="UD Digi Kyokasho NK-R" panose="02020400000000000000" pitchFamily="18" charset="-128"/>
                <a:ea typeface="UD Digi Kyokasho NK-R" panose="02020400000000000000" pitchFamily="18" charset="-128"/>
              </a:rPr>
              <a:t>　</a:t>
            </a:r>
            <a:r>
              <a:rPr lang="en-US" altLang="ja-JP" sz="2400" dirty="0">
                <a:solidFill>
                  <a:schemeClr val="tx2"/>
                </a:solidFill>
                <a:latin typeface="UD Digi Kyokasho NK-R" panose="02020400000000000000" pitchFamily="18" charset="-128"/>
                <a:ea typeface="UD Digi Kyokasho NK-R" panose="02020400000000000000" pitchFamily="18" charset="-128"/>
              </a:rPr>
              <a:t>2.</a:t>
            </a:r>
            <a:r>
              <a:rPr lang="ja-JP" altLang="en-US" sz="2400" dirty="0">
                <a:solidFill>
                  <a:schemeClr val="tx2"/>
                </a:solidFill>
                <a:latin typeface="UD Digi Kyokasho NK-R" panose="02020400000000000000" pitchFamily="18" charset="-128"/>
                <a:ea typeface="UD Digi Kyokasho NK-R" panose="02020400000000000000" pitchFamily="18" charset="-128"/>
              </a:rPr>
              <a:t> 日本</a:t>
            </a:r>
            <a:r>
              <a:rPr lang="en-US" altLang="ja-JP" sz="2400" dirty="0">
                <a:solidFill>
                  <a:schemeClr val="tx2"/>
                </a:solidFill>
                <a:latin typeface="UD Digi Kyokasho NK-R" panose="02020400000000000000" pitchFamily="18" charset="-128"/>
                <a:ea typeface="UD Digi Kyokasho NK-R" panose="02020400000000000000" pitchFamily="18" charset="-128"/>
              </a:rPr>
              <a:t>OSS</a:t>
            </a:r>
            <a:r>
              <a:rPr lang="ja-JP" altLang="en-US" sz="2400" dirty="0">
                <a:solidFill>
                  <a:schemeClr val="tx2"/>
                </a:solidFill>
                <a:latin typeface="UD Digi Kyokasho NK-R" panose="02020400000000000000" pitchFamily="18" charset="-128"/>
                <a:ea typeface="UD Digi Kyokasho NK-R" panose="02020400000000000000" pitchFamily="18" charset="-128"/>
              </a:rPr>
              <a:t>推進フォーラム体制</a:t>
            </a:r>
            <a:endParaRPr lang="en-US" altLang="ja-JP" sz="2400" dirty="0">
              <a:solidFill>
                <a:schemeClr val="tx2"/>
              </a:solidFill>
              <a:latin typeface="UD Digi Kyokasho NK-R" panose="02020400000000000000" pitchFamily="18" charset="-128"/>
              <a:ea typeface="UD Digi Kyokasho NK-R" panose="02020400000000000000" pitchFamily="18" charset="-128"/>
            </a:endParaRPr>
          </a:p>
          <a:p>
            <a:pPr marL="33337" indent="0" eaLnBrk="1" hangingPunct="1">
              <a:buClr>
                <a:schemeClr val="tx2"/>
              </a:buClr>
              <a:buNone/>
            </a:pPr>
            <a:r>
              <a:rPr lang="ja-JP" altLang="en-US" sz="2400" dirty="0">
                <a:solidFill>
                  <a:schemeClr val="tx2"/>
                </a:solidFill>
                <a:latin typeface="UD Digi Kyokasho NK-R" panose="02020400000000000000" pitchFamily="18" charset="-128"/>
                <a:ea typeface="UD Digi Kyokasho NK-R" panose="02020400000000000000" pitchFamily="18" charset="-128"/>
              </a:rPr>
              <a:t>　</a:t>
            </a:r>
            <a:r>
              <a:rPr lang="en-US" altLang="ja-JP" sz="2400" dirty="0">
                <a:solidFill>
                  <a:schemeClr val="tx2"/>
                </a:solidFill>
                <a:latin typeface="UD Digi Kyokasho NK-R" panose="02020400000000000000" pitchFamily="18" charset="-128"/>
                <a:ea typeface="UD Digi Kyokasho NK-R" panose="02020400000000000000" pitchFamily="18" charset="-128"/>
              </a:rPr>
              <a:t>3.</a:t>
            </a:r>
            <a:r>
              <a:rPr lang="ja-JP" altLang="en-US" sz="2400" dirty="0">
                <a:solidFill>
                  <a:schemeClr val="tx2"/>
                </a:solidFill>
                <a:latin typeface="UD Digi Kyokasho NK-R" panose="02020400000000000000" pitchFamily="18" charset="-128"/>
                <a:ea typeface="UD Digi Kyokasho NK-R" panose="02020400000000000000" pitchFamily="18" charset="-128"/>
              </a:rPr>
              <a:t> 会員企業推移</a:t>
            </a:r>
            <a:endParaRPr lang="en-US" altLang="ja-JP" sz="2400" dirty="0">
              <a:solidFill>
                <a:schemeClr val="tx2"/>
              </a:solidFill>
            </a:endParaRPr>
          </a:p>
          <a:p>
            <a:pPr marL="33337" indent="0" eaLnBrk="1" hangingPunct="1">
              <a:buClr>
                <a:schemeClr val="tx2"/>
              </a:buClr>
              <a:buNone/>
            </a:pPr>
            <a:r>
              <a:rPr lang="ja-JP" altLang="en-US" sz="2400" dirty="0">
                <a:solidFill>
                  <a:srgbClr val="000000"/>
                </a:solidFill>
                <a:latin typeface="UD Digi Kyokasho NK-R" panose="02020400000000000000" pitchFamily="18" charset="-128"/>
                <a:ea typeface="UD Digi Kyokasho NK-R" panose="02020400000000000000" pitchFamily="18" charset="-128"/>
              </a:rPr>
              <a:t>　</a:t>
            </a:r>
            <a:r>
              <a:rPr lang="en-US" altLang="ja-JP" sz="2400" dirty="0">
                <a:solidFill>
                  <a:srgbClr val="000000"/>
                </a:solidFill>
                <a:latin typeface="UD Digi Kyokasho NK-R" panose="02020400000000000000" pitchFamily="18" charset="-128"/>
                <a:ea typeface="UD Digi Kyokasho NK-R" panose="02020400000000000000" pitchFamily="18" charset="-128"/>
              </a:rPr>
              <a:t>4.</a:t>
            </a:r>
            <a:r>
              <a:rPr lang="ja-JP" altLang="en-US" sz="2400" dirty="0">
                <a:solidFill>
                  <a:srgbClr val="000000"/>
                </a:solidFill>
                <a:latin typeface="UD Digi Kyokasho NK-R" panose="02020400000000000000" pitchFamily="18" charset="-128"/>
                <a:ea typeface="UD Digi Kyokasho NK-R" panose="02020400000000000000" pitchFamily="18" charset="-128"/>
              </a:rPr>
              <a:t> フォーラム活動総括</a:t>
            </a:r>
            <a:endParaRPr lang="en-US" altLang="ja-JP" sz="2400" dirty="0">
              <a:solidFill>
                <a:schemeClr val="tx2"/>
              </a:solidFill>
              <a:latin typeface="UD Digi Kyokasho NK-R" panose="02020400000000000000" pitchFamily="18" charset="-128"/>
              <a:ea typeface="UD Digi Kyokasho NK-R" panose="02020400000000000000" pitchFamily="18" charset="-128"/>
            </a:endParaRPr>
          </a:p>
          <a:p>
            <a:pPr>
              <a:buClrTx/>
              <a:buFont typeface="Wingdings" panose="05000000000000000000" pitchFamily="2" charset="2"/>
              <a:buNone/>
            </a:pPr>
            <a:r>
              <a:rPr lang="ja-JP" altLang="en-US" sz="2400" b="1" dirty="0">
                <a:solidFill>
                  <a:srgbClr val="000000"/>
                </a:solidFill>
                <a:latin typeface="UD Digi Kyokasho NK-R" panose="02020400000000000000" pitchFamily="18" charset="-128"/>
                <a:ea typeface="UD Digi Kyokasho NK-R" panose="02020400000000000000" pitchFamily="18" charset="-128"/>
              </a:rPr>
              <a:t>（各部会</a:t>
            </a:r>
            <a:r>
              <a:rPr lang="en-US" altLang="ja-JP" sz="2400" b="1" dirty="0">
                <a:solidFill>
                  <a:srgbClr val="000000"/>
                </a:solidFill>
                <a:latin typeface="UD Digi Kyokasho NK-R" panose="02020400000000000000" pitchFamily="18" charset="-128"/>
                <a:ea typeface="UD Digi Kyokasho NK-R" panose="02020400000000000000" pitchFamily="18" charset="-128"/>
              </a:rPr>
              <a:t>2020</a:t>
            </a:r>
            <a:r>
              <a:rPr lang="ja-JP" altLang="en-US" sz="2400" b="1" dirty="0">
                <a:solidFill>
                  <a:srgbClr val="000000"/>
                </a:solidFill>
                <a:latin typeface="UD Digi Kyokasho NK-R" panose="02020400000000000000" pitchFamily="18" charset="-128"/>
                <a:ea typeface="UD Digi Kyokasho NK-R" panose="02020400000000000000" pitchFamily="18" charset="-128"/>
              </a:rPr>
              <a:t>年度活動報告）</a:t>
            </a:r>
            <a:endParaRPr lang="en-US" altLang="ja-JP" sz="2400" b="1" dirty="0">
              <a:solidFill>
                <a:srgbClr val="000000"/>
              </a:solidFill>
            </a:endParaRPr>
          </a:p>
          <a:p>
            <a:pPr>
              <a:buClrTx/>
              <a:buFont typeface="Wingdings" panose="05000000000000000000" pitchFamily="2" charset="2"/>
              <a:buNone/>
            </a:pPr>
            <a:r>
              <a:rPr lang="ja-JP" altLang="en-US" sz="2400" dirty="0">
                <a:solidFill>
                  <a:srgbClr val="000000"/>
                </a:solidFill>
                <a:latin typeface="UD Digi Kyokasho NK-R" panose="02020400000000000000" pitchFamily="18" charset="-128"/>
                <a:ea typeface="UD Digi Kyokasho NK-R" panose="02020400000000000000" pitchFamily="18" charset="-128"/>
              </a:rPr>
              <a:t>　</a:t>
            </a:r>
            <a:r>
              <a:rPr lang="en-US" altLang="ja-JP" sz="2400" dirty="0">
                <a:solidFill>
                  <a:srgbClr val="000000"/>
                </a:solidFill>
                <a:latin typeface="UD Digi Kyokasho NK-R" panose="02020400000000000000" pitchFamily="18" charset="-128"/>
                <a:ea typeface="UD Digi Kyokasho NK-R" panose="02020400000000000000" pitchFamily="18" charset="-128"/>
              </a:rPr>
              <a:t>5.</a:t>
            </a:r>
            <a:r>
              <a:rPr lang="ja-JP" altLang="en-US" sz="2400" dirty="0">
                <a:solidFill>
                  <a:srgbClr val="000000"/>
                </a:solidFill>
                <a:latin typeface="UD Digi Kyokasho NK-R" panose="02020400000000000000" pitchFamily="18" charset="-128"/>
                <a:ea typeface="UD Digi Kyokasho NK-R" panose="02020400000000000000" pitchFamily="18" charset="-128"/>
              </a:rPr>
              <a:t> 運営委員会</a:t>
            </a:r>
            <a:endParaRPr lang="en-US" altLang="ja-JP" sz="2400" dirty="0">
              <a:solidFill>
                <a:srgbClr val="000000"/>
              </a:solidFill>
            </a:endParaRPr>
          </a:p>
          <a:p>
            <a:pPr>
              <a:buClrTx/>
              <a:buFont typeface="Wingdings" panose="05000000000000000000" pitchFamily="2" charset="2"/>
              <a:buNone/>
            </a:pPr>
            <a:r>
              <a:rPr lang="ja-JP" altLang="en-US" sz="2400" dirty="0">
                <a:solidFill>
                  <a:srgbClr val="000000"/>
                </a:solidFill>
                <a:latin typeface="UD Digi Kyokasho NK-R" panose="02020400000000000000" pitchFamily="18" charset="-128"/>
                <a:ea typeface="UD Digi Kyokasho NK-R" panose="02020400000000000000" pitchFamily="18" charset="-128"/>
              </a:rPr>
              <a:t>　</a:t>
            </a:r>
            <a:r>
              <a:rPr lang="en-US" altLang="ja-JP" sz="2400" dirty="0">
                <a:solidFill>
                  <a:srgbClr val="000000"/>
                </a:solidFill>
                <a:latin typeface="UD Digi Kyokasho NK-R" panose="02020400000000000000" pitchFamily="18" charset="-128"/>
                <a:ea typeface="UD Digi Kyokasho NK-R" panose="02020400000000000000" pitchFamily="18" charset="-128"/>
              </a:rPr>
              <a:t>6.</a:t>
            </a:r>
            <a:r>
              <a:rPr lang="ja-JP" altLang="en-US" sz="2400" dirty="0">
                <a:solidFill>
                  <a:srgbClr val="000000"/>
                </a:solidFill>
                <a:latin typeface="UD Digi Kyokasho NK-R" panose="02020400000000000000" pitchFamily="18" charset="-128"/>
                <a:ea typeface="UD Digi Kyokasho NK-R" panose="02020400000000000000" pitchFamily="18" charset="-128"/>
              </a:rPr>
              <a:t> 技術部会</a:t>
            </a:r>
            <a:endParaRPr lang="en-US" altLang="ja-JP" sz="2400" dirty="0">
              <a:solidFill>
                <a:srgbClr val="000000"/>
              </a:solidFill>
            </a:endParaRPr>
          </a:p>
          <a:p>
            <a:pPr>
              <a:buClrTx/>
              <a:buFont typeface="Wingdings" panose="05000000000000000000" pitchFamily="2" charset="2"/>
              <a:buNone/>
            </a:pPr>
            <a:r>
              <a:rPr lang="ja-JP" altLang="en-US" sz="2400" dirty="0">
                <a:solidFill>
                  <a:srgbClr val="000000"/>
                </a:solidFill>
                <a:latin typeface="UD Digi Kyokasho NK-R" panose="02020400000000000000" pitchFamily="18" charset="-128"/>
                <a:ea typeface="UD Digi Kyokasho NK-R" panose="02020400000000000000" pitchFamily="18" charset="-128"/>
              </a:rPr>
              <a:t>　</a:t>
            </a:r>
            <a:r>
              <a:rPr lang="en-US" altLang="ja-JP" sz="2400" dirty="0">
                <a:solidFill>
                  <a:srgbClr val="000000"/>
                </a:solidFill>
                <a:latin typeface="UD Digi Kyokasho NK-R" panose="02020400000000000000" pitchFamily="18" charset="-128"/>
                <a:ea typeface="UD Digi Kyokasho NK-R" panose="02020400000000000000" pitchFamily="18" charset="-128"/>
              </a:rPr>
              <a:t>7.</a:t>
            </a:r>
            <a:r>
              <a:rPr lang="ja-JP" altLang="en-US" sz="2400" dirty="0">
                <a:solidFill>
                  <a:srgbClr val="000000"/>
                </a:solidFill>
                <a:latin typeface="UD Digi Kyokasho NK-R" panose="02020400000000000000" pitchFamily="18" charset="-128"/>
                <a:ea typeface="UD Digi Kyokasho NK-R" panose="02020400000000000000" pitchFamily="18" charset="-128"/>
              </a:rPr>
              <a:t> ビジネスリレーション部会</a:t>
            </a:r>
            <a:endParaRPr lang="en-US" altLang="ja-JP" sz="2400" dirty="0">
              <a:solidFill>
                <a:srgbClr val="000000"/>
              </a:solidFill>
            </a:endParaRPr>
          </a:p>
          <a:p>
            <a:pPr>
              <a:buClrTx/>
              <a:buFont typeface="Wingdings" panose="05000000000000000000" pitchFamily="2" charset="2"/>
              <a:buNone/>
            </a:pPr>
            <a:r>
              <a:rPr lang="ja-JP" altLang="en-US" sz="2400" dirty="0">
                <a:solidFill>
                  <a:schemeClr val="tx2"/>
                </a:solidFill>
                <a:latin typeface="UD Digi Kyokasho NK-R" panose="02020400000000000000" pitchFamily="18" charset="-128"/>
                <a:ea typeface="UD Digi Kyokasho NK-R" panose="02020400000000000000" pitchFamily="18" charset="-128"/>
              </a:rPr>
              <a:t>　</a:t>
            </a:r>
            <a:r>
              <a:rPr lang="en-US" altLang="ja-JP" sz="2400" dirty="0">
                <a:solidFill>
                  <a:schemeClr val="tx2"/>
                </a:solidFill>
                <a:latin typeface="UD Digi Kyokasho NK-R" panose="02020400000000000000" pitchFamily="18" charset="-128"/>
                <a:ea typeface="UD Digi Kyokasho NK-R" panose="02020400000000000000" pitchFamily="18" charset="-128"/>
              </a:rPr>
              <a:t>8.</a:t>
            </a:r>
            <a:r>
              <a:rPr lang="ja-JP" altLang="en-US" sz="2400" dirty="0">
                <a:solidFill>
                  <a:schemeClr val="tx2"/>
                </a:solidFill>
                <a:latin typeface="UD Digi Kyokasho NK-R" panose="02020400000000000000" pitchFamily="18" charset="-128"/>
                <a:ea typeface="UD Digi Kyokasho NK-R" panose="02020400000000000000" pitchFamily="18" charset="-128"/>
              </a:rPr>
              <a:t> グローバル部会</a:t>
            </a:r>
            <a:endParaRPr lang="en-US" altLang="ja-JP" sz="2400" dirty="0">
              <a:solidFill>
                <a:schemeClr val="tx2"/>
              </a:solidFill>
              <a:latin typeface="UD Digi Kyokasho NK-R" panose="02020400000000000000" pitchFamily="18" charset="-128"/>
              <a:ea typeface="UD Digi Kyokasho NK-R" panose="02020400000000000000" pitchFamily="18" charset="-128"/>
            </a:endParaRPr>
          </a:p>
        </p:txBody>
      </p:sp>
      <p:sp>
        <p:nvSpPr>
          <p:cNvPr id="3" name="スライド番号プレースホルダー 2">
            <a:extLst>
              <a:ext uri="{FF2B5EF4-FFF2-40B4-BE49-F238E27FC236}">
                <a16:creationId xmlns:a16="http://schemas.microsoft.com/office/drawing/2014/main" id="{E62DE3C8-DD85-4C52-9F34-EEEFCBDA8097}"/>
              </a:ext>
            </a:extLst>
          </p:cNvPr>
          <p:cNvSpPr>
            <a:spLocks noGrp="1"/>
          </p:cNvSpPr>
          <p:nvPr>
            <p:ph type="sldNum" sz="quarter" idx="10"/>
          </p:nvPr>
        </p:nvSpPr>
        <p:spPr/>
        <p:txBody>
          <a:bodyPr/>
          <a:lstStyle/>
          <a:p>
            <a:pPr>
              <a:defRPr/>
            </a:pPr>
            <a:fld id="{A7807B03-8A4D-4F25-A77F-81ED97AC4079}" type="slidenum">
              <a:rPr lang="en-US" altLang="ja-JP" smtClean="0"/>
              <a:pPr>
                <a:defRPr/>
              </a:pPr>
              <a:t>1</a:t>
            </a:fld>
            <a:endParaRPr lang="en-US" altLang="ja-JP"/>
          </a:p>
        </p:txBody>
      </p:sp>
      <p:sp>
        <p:nvSpPr>
          <p:cNvPr id="4" name="フッター プレースホルダー 3">
            <a:extLst>
              <a:ext uri="{FF2B5EF4-FFF2-40B4-BE49-F238E27FC236}">
                <a16:creationId xmlns:a16="http://schemas.microsoft.com/office/drawing/2014/main" id="{265DC120-E37B-4568-8029-CADF71AB0443}"/>
              </a:ext>
            </a:extLst>
          </p:cNvPr>
          <p:cNvSpPr>
            <a:spLocks noGrp="1"/>
          </p:cNvSpPr>
          <p:nvPr>
            <p:ph type="ftr" sz="quarter" idx="11"/>
          </p:nvPr>
        </p:nvSpPr>
        <p:spPr/>
        <p:txBody>
          <a:bodyPr/>
          <a:lstStyle/>
          <a:p>
            <a:pPr>
              <a:buClr>
                <a:schemeClr val="tx2"/>
              </a:buClr>
              <a:buFont typeface="Wingdings" panose="05000000000000000000" pitchFamily="2" charset="2"/>
              <a:buNone/>
            </a:pPr>
            <a:r>
              <a:rPr kumimoji="0" lang="en-US" altLang="ja-JP" sz="1000" dirty="0">
                <a:latin typeface="Arial" panose="020B0604020202020204" pitchFamily="34" charset="0"/>
              </a:rPr>
              <a:t>Copyright 2021 Japan OSS Promotion Forum </a:t>
            </a:r>
            <a:endParaRPr kumimoji="0" lang="en-US" altLang="ja-JP" sz="1000" dirty="0">
              <a:latin typeface="ＭＳ Ｐゴシック" panose="020B0600070205080204" pitchFamily="50" charset="-128"/>
            </a:endParaRPr>
          </a:p>
        </p:txBody>
      </p:sp>
    </p:spTree>
    <p:extLst>
      <p:ext uri="{BB962C8B-B14F-4D97-AF65-F5344CB8AC3E}">
        <p14:creationId xmlns:p14="http://schemas.microsoft.com/office/powerpoint/2010/main" val="695759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Google Shape;615;p50">
            <a:extLst>
              <a:ext uri="{FF2B5EF4-FFF2-40B4-BE49-F238E27FC236}">
                <a16:creationId xmlns:a16="http://schemas.microsoft.com/office/drawing/2014/main" id="{644E2310-025C-42E0-8D86-D0CC8A27BE6A}"/>
              </a:ext>
            </a:extLst>
          </p:cNvPr>
          <p:cNvSpPr>
            <a:spLocks noChangeArrowheads="1"/>
          </p:cNvSpPr>
          <p:nvPr/>
        </p:nvSpPr>
        <p:spPr bwMode="auto">
          <a:xfrm>
            <a:off x="647564" y="2081213"/>
            <a:ext cx="8136904" cy="1101725"/>
          </a:xfrm>
          <a:prstGeom prst="roundRect">
            <a:avLst>
              <a:gd name="adj" fmla="val 1977"/>
            </a:avLst>
          </a:prstGeom>
          <a:solidFill>
            <a:srgbClr val="F2F2F2"/>
          </a:solidFill>
          <a:ln w="25400">
            <a:solidFill>
              <a:srgbClr val="77828D"/>
            </a:solidFill>
            <a:miter lim="800000"/>
            <a:headEnd type="none" w="sm" len="sm"/>
            <a:tailEnd type="none" w="sm" len="sm"/>
          </a:ln>
        </p:spPr>
        <p:txBody>
          <a:bodyPr lIns="91425" tIns="45700" rIns="91425" bIns="45700"/>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endParaRPr lang="ja-JP" altLang="ja-JP" sz="1600">
              <a:solidFill>
                <a:srgbClr val="000000"/>
              </a:solidFill>
              <a:sym typeface="ＭＳ Ｐゴシック" panose="020B0600070205080204" pitchFamily="50" charset="-128"/>
            </a:endParaRPr>
          </a:p>
        </p:txBody>
      </p:sp>
      <p:sp>
        <p:nvSpPr>
          <p:cNvPr id="22531" name="Google Shape;503;p42">
            <a:extLst>
              <a:ext uri="{FF2B5EF4-FFF2-40B4-BE49-F238E27FC236}">
                <a16:creationId xmlns:a16="http://schemas.microsoft.com/office/drawing/2014/main" id="{E6995A65-4FC3-49D8-9B2B-E4C5D7677D5B}"/>
              </a:ext>
            </a:extLst>
          </p:cNvPr>
          <p:cNvSpPr txBox="1">
            <a:spLocks noChangeArrowheads="1"/>
          </p:cNvSpPr>
          <p:nvPr/>
        </p:nvSpPr>
        <p:spPr bwMode="auto">
          <a:xfrm>
            <a:off x="2808288" y="0"/>
            <a:ext cx="4248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marL="339725" indent="-339725">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lnSpc>
                <a:spcPct val="93000"/>
              </a:lnSpc>
              <a:buClr>
                <a:srgbClr val="000000"/>
              </a:buClr>
              <a:buSzPts val="2800"/>
              <a:buFont typeface="メイリオ" panose="020B0604030504040204" pitchFamily="50" charset="-128"/>
              <a:buNone/>
            </a:pPr>
            <a:r>
              <a:rPr lang="en-US" altLang="ja-JP" sz="2400">
                <a:solidFill>
                  <a:srgbClr val="000000"/>
                </a:solidFill>
                <a:latin typeface="UD Digi Kyokasho NK-R" panose="02020400000000000000" pitchFamily="18" charset="-128"/>
                <a:ea typeface="UD Digi Kyokasho NK-R" panose="02020400000000000000" pitchFamily="18" charset="-128"/>
                <a:cs typeface="メイリオ" panose="020B0604030504040204" pitchFamily="50" charset="-128"/>
                <a:sym typeface="メイリオ" panose="020B0604030504040204" pitchFamily="50" charset="-128"/>
              </a:rPr>
              <a:t>2020年度活動概要（2）</a:t>
            </a:r>
            <a:endParaRPr lang="ja-JP" altLang="ja-JP" sz="1100">
              <a:latin typeface="UD Digi Kyokasho NK-R" panose="02020400000000000000" pitchFamily="18" charset="-128"/>
              <a:ea typeface="UD Digi Kyokasho NK-R" panose="02020400000000000000" pitchFamily="18" charset="-128"/>
              <a:cs typeface="メイリオ" panose="020B0604030504040204" pitchFamily="50" charset="-128"/>
            </a:endParaRPr>
          </a:p>
        </p:txBody>
      </p:sp>
      <p:sp>
        <p:nvSpPr>
          <p:cNvPr id="22532" name="Google Shape;505;p42">
            <a:extLst>
              <a:ext uri="{FF2B5EF4-FFF2-40B4-BE49-F238E27FC236}">
                <a16:creationId xmlns:a16="http://schemas.microsoft.com/office/drawing/2014/main" id="{71C2F83E-C31A-46FD-BB24-DBD2ED08BF07}"/>
              </a:ext>
            </a:extLst>
          </p:cNvPr>
          <p:cNvSpPr txBox="1">
            <a:spLocks noChangeArrowheads="1"/>
          </p:cNvSpPr>
          <p:nvPr/>
        </p:nvSpPr>
        <p:spPr bwMode="auto">
          <a:xfrm>
            <a:off x="2263775" y="6597650"/>
            <a:ext cx="4537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lgn="ctr">
              <a:buClr>
                <a:srgbClr val="000000"/>
              </a:buClr>
              <a:buSzPts val="1000"/>
              <a:buFont typeface="Arial" panose="020B0604020202020204" pitchFamily="34" charset="0"/>
              <a:buNone/>
            </a:pPr>
            <a:r>
              <a:rPr lang="en-US" altLang="ja-JP" sz="1000">
                <a:solidFill>
                  <a:srgbClr val="000000"/>
                </a:solidFill>
                <a:latin typeface="UD Digi Kyokasho NK-R" panose="02020400000000000000" pitchFamily="18" charset="-128"/>
                <a:ea typeface="UD Digi Kyokasho NK-R" panose="02020400000000000000" pitchFamily="18" charset="-128"/>
                <a:cs typeface="Arial" panose="020B0604020202020204" pitchFamily="34" charset="0"/>
                <a:sym typeface="Arial" panose="020B0604020202020204" pitchFamily="34" charset="0"/>
              </a:rPr>
              <a:t>Copyright 2021 Japan OSS Promotion Forum </a:t>
            </a:r>
            <a:endParaRPr lang="ja-JP" altLang="ja-JP">
              <a:latin typeface="UD Digi Kyokasho NK-R" panose="02020400000000000000" pitchFamily="18" charset="-128"/>
              <a:ea typeface="UD Digi Kyokasho NK-R" panose="02020400000000000000" pitchFamily="18" charset="-128"/>
              <a:cs typeface="Arial" panose="020B0604020202020204" pitchFamily="34" charset="0"/>
            </a:endParaRPr>
          </a:p>
        </p:txBody>
      </p:sp>
      <p:sp>
        <p:nvSpPr>
          <p:cNvPr id="22533" name="Google Shape;506;p42">
            <a:extLst>
              <a:ext uri="{FF2B5EF4-FFF2-40B4-BE49-F238E27FC236}">
                <a16:creationId xmlns:a16="http://schemas.microsoft.com/office/drawing/2014/main" id="{37244B96-47C6-44F5-8976-C81FB8A1BE6E}"/>
              </a:ext>
            </a:extLst>
          </p:cNvPr>
          <p:cNvSpPr txBox="1">
            <a:spLocks noChangeArrowheads="1"/>
          </p:cNvSpPr>
          <p:nvPr/>
        </p:nvSpPr>
        <p:spPr bwMode="auto">
          <a:xfrm>
            <a:off x="8569325" y="6669088"/>
            <a:ext cx="5746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lgn="r">
              <a:buClr>
                <a:srgbClr val="000000"/>
              </a:buClr>
              <a:buSzPts val="1000"/>
              <a:buFont typeface="ＭＳ Ｐゴシック" panose="020B0600070205080204" pitchFamily="50" charset="-128"/>
              <a:buNone/>
            </a:pPr>
            <a:fld id="{82AD95A5-E506-4635-84C6-405685178F3B}" type="slidenum">
              <a:rPr lang="en-US" altLang="ja-JP" sz="1000">
                <a:solidFill>
                  <a:srgbClr val="000000"/>
                </a:solidFill>
                <a:sym typeface="ＭＳ Ｐゴシック" panose="020B0600070205080204" pitchFamily="50" charset="-128"/>
              </a:rPr>
              <a:pPr algn="r">
                <a:buClr>
                  <a:srgbClr val="000000"/>
                </a:buClr>
                <a:buSzPts val="1000"/>
                <a:buFont typeface="ＭＳ Ｐゴシック" panose="020B0600070205080204" pitchFamily="50" charset="-128"/>
                <a:buNone/>
              </a:pPr>
              <a:t>19</a:t>
            </a:fld>
            <a:endParaRPr lang="ja-JP" altLang="ja-JP"/>
          </a:p>
        </p:txBody>
      </p:sp>
      <p:graphicFrame>
        <p:nvGraphicFramePr>
          <p:cNvPr id="4" name="表 4">
            <a:extLst>
              <a:ext uri="{FF2B5EF4-FFF2-40B4-BE49-F238E27FC236}">
                <a16:creationId xmlns:a16="http://schemas.microsoft.com/office/drawing/2014/main" id="{8F5282C5-4541-4A85-A285-C6CDCBCCA05F}"/>
              </a:ext>
            </a:extLst>
          </p:cNvPr>
          <p:cNvGraphicFramePr>
            <a:graphicFrameLocks noGrp="1"/>
          </p:cNvGraphicFramePr>
          <p:nvPr/>
        </p:nvGraphicFramePr>
        <p:xfrm>
          <a:off x="1187624" y="3356992"/>
          <a:ext cx="7043737" cy="2748133"/>
        </p:xfrm>
        <a:graphic>
          <a:graphicData uri="http://schemas.openxmlformats.org/drawingml/2006/table">
            <a:tbl>
              <a:tblPr firstRow="1" bandRow="1"/>
              <a:tblGrid>
                <a:gridCol w="1497446">
                  <a:extLst>
                    <a:ext uri="{9D8B030D-6E8A-4147-A177-3AD203B41FA5}">
                      <a16:colId xmlns:a16="http://schemas.microsoft.com/office/drawing/2014/main" val="2690915149"/>
                    </a:ext>
                  </a:extLst>
                </a:gridCol>
                <a:gridCol w="1481834">
                  <a:extLst>
                    <a:ext uri="{9D8B030D-6E8A-4147-A177-3AD203B41FA5}">
                      <a16:colId xmlns:a16="http://schemas.microsoft.com/office/drawing/2014/main" val="2489454374"/>
                    </a:ext>
                  </a:extLst>
                </a:gridCol>
                <a:gridCol w="1244740">
                  <a:extLst>
                    <a:ext uri="{9D8B030D-6E8A-4147-A177-3AD203B41FA5}">
                      <a16:colId xmlns:a16="http://schemas.microsoft.com/office/drawing/2014/main" val="4012745597"/>
                    </a:ext>
                  </a:extLst>
                </a:gridCol>
                <a:gridCol w="2819717">
                  <a:extLst>
                    <a:ext uri="{9D8B030D-6E8A-4147-A177-3AD203B41FA5}">
                      <a16:colId xmlns:a16="http://schemas.microsoft.com/office/drawing/2014/main" val="665590800"/>
                    </a:ext>
                  </a:extLst>
                </a:gridCol>
              </a:tblGrid>
              <a:tr h="370765">
                <a:tc>
                  <a:txBody>
                    <a:bodyPr/>
                    <a:lstStyle/>
                    <a:p>
                      <a:endParaRPr kumimoji="1" lang="ja-JP" altLang="en-US" sz="1200" dirty="0">
                        <a:latin typeface="UD Digi Kyokasho NK-R" panose="02020400000000000000" pitchFamily="18" charset="-128"/>
                        <a:ea typeface="UD Digi Kyokasho NK-R" panose="02020400000000000000" pitchFamily="18" charset="-128"/>
                      </a:endParaRPr>
                    </a:p>
                  </a:txBody>
                  <a:tcPr marL="91450" marR="91450" marT="45711" marB="45711"/>
                </a:tc>
                <a:tc gridSpan="2">
                  <a:txBody>
                    <a:bodyPr/>
                    <a:lstStyle/>
                    <a:p>
                      <a:r>
                        <a:rPr kumimoji="1" lang="ja-JP" altLang="en-US" sz="1200" dirty="0">
                          <a:latin typeface="UD Digi Kyokasho NK-R" panose="02020400000000000000" pitchFamily="18" charset="-128"/>
                          <a:ea typeface="UD Digi Kyokasho NK-R" panose="02020400000000000000" pitchFamily="18" charset="-128"/>
                        </a:rPr>
                        <a:t>サーバ上の開発</a:t>
                      </a:r>
                    </a:p>
                  </a:txBody>
                  <a:tcPr marL="91450" marR="91450" marT="45711" marB="45711"/>
                </a:tc>
                <a:tc hMerge="1">
                  <a:txBody>
                    <a:bodyPr/>
                    <a:lstStyle/>
                    <a:p>
                      <a:endParaRPr kumimoji="1" lang="ja-JP" altLang="en-US"/>
                    </a:p>
                  </a:txBody>
                  <a:tcPr/>
                </a:tc>
                <a:tc>
                  <a:txBody>
                    <a:bodyPr/>
                    <a:lstStyle/>
                    <a:p>
                      <a:r>
                        <a:rPr kumimoji="1" lang="en-US" altLang="ja-JP" sz="1200" dirty="0">
                          <a:latin typeface="UD Digi Kyokasho NK-R" panose="02020400000000000000" pitchFamily="18" charset="-128"/>
                          <a:ea typeface="UD Digi Kyokasho NK-R" panose="02020400000000000000" pitchFamily="18" charset="-128"/>
                        </a:rPr>
                        <a:t>PC</a:t>
                      </a:r>
                      <a:r>
                        <a:rPr kumimoji="1" lang="ja-JP" altLang="en-US" sz="1200" dirty="0">
                          <a:latin typeface="UD Digi Kyokasho NK-R" panose="02020400000000000000" pitchFamily="18" charset="-128"/>
                          <a:ea typeface="UD Digi Kyokasho NK-R" panose="02020400000000000000" pitchFamily="18" charset="-128"/>
                        </a:rPr>
                        <a:t>上の開発</a:t>
                      </a:r>
                    </a:p>
                  </a:txBody>
                  <a:tcPr marL="91450" marR="91450" marT="45711" marB="45711"/>
                </a:tc>
                <a:extLst>
                  <a:ext uri="{0D108BD9-81ED-4DB2-BD59-A6C34878D82A}">
                    <a16:rowId xmlns:a16="http://schemas.microsoft.com/office/drawing/2014/main" val="1759430337"/>
                  </a:ext>
                </a:extLst>
              </a:tr>
              <a:tr h="640016">
                <a:tc>
                  <a:txBody>
                    <a:bodyPr/>
                    <a:lstStyle/>
                    <a:p>
                      <a:r>
                        <a:rPr kumimoji="1" lang="ja-JP" altLang="en-US" sz="1200" dirty="0">
                          <a:latin typeface="UD Digi Kyokasho NK-R" panose="02020400000000000000" pitchFamily="18" charset="-128"/>
                          <a:ea typeface="UD Digi Kyokasho NK-R" panose="02020400000000000000" pitchFamily="18" charset="-128"/>
                        </a:rPr>
                        <a:t>プラットフォーム</a:t>
                      </a:r>
                    </a:p>
                  </a:txBody>
                  <a:tcPr marL="91450" marR="91450" marT="45711" marB="45711"/>
                </a:tc>
                <a:tc gridSpan="2">
                  <a:txBody>
                    <a:bodyPr/>
                    <a:lstStyle/>
                    <a:p>
                      <a:r>
                        <a:rPr kumimoji="1" lang="ja-JP" altLang="en-US" sz="1200" dirty="0">
                          <a:latin typeface="UD Digi Kyokasho NK-R" panose="02020400000000000000" pitchFamily="18" charset="-128"/>
                          <a:ea typeface="UD Digi Kyokasho NK-R" panose="02020400000000000000" pitchFamily="18" charset="-128"/>
                        </a:rPr>
                        <a:t>・メガクラウド</a:t>
                      </a:r>
                      <a:r>
                        <a:rPr kumimoji="1" lang="en-US" altLang="ja-JP" sz="1200" dirty="0">
                          <a:latin typeface="UD Digi Kyokasho NK-R" panose="02020400000000000000" pitchFamily="18" charset="-128"/>
                          <a:ea typeface="UD Digi Kyokasho NK-R" panose="02020400000000000000" pitchFamily="18" charset="-128"/>
                        </a:rPr>
                        <a:t>(</a:t>
                      </a:r>
                      <a:r>
                        <a:rPr kumimoji="1" lang="en-US" altLang="ja-JP" sz="1200" dirty="0" err="1">
                          <a:latin typeface="UD Digi Kyokasho NK-R" panose="02020400000000000000" pitchFamily="18" charset="-128"/>
                          <a:ea typeface="UD Digi Kyokasho NK-R" panose="02020400000000000000" pitchFamily="18" charset="-128"/>
                        </a:rPr>
                        <a:t>AWS,MS,Oracle</a:t>
                      </a:r>
                      <a:r>
                        <a:rPr kumimoji="1" lang="ja-JP" altLang="en-US" sz="1200" dirty="0">
                          <a:latin typeface="UD Digi Kyokasho NK-R" panose="02020400000000000000" pitchFamily="18" charset="-128"/>
                          <a:ea typeface="UD Digi Kyokasho NK-R" panose="02020400000000000000" pitchFamily="18" charset="-128"/>
                        </a:rPr>
                        <a:t>等</a:t>
                      </a:r>
                      <a:r>
                        <a:rPr kumimoji="1" lang="en-US" altLang="ja-JP" sz="1200" dirty="0">
                          <a:latin typeface="UD Digi Kyokasho NK-R" panose="02020400000000000000" pitchFamily="18" charset="-128"/>
                          <a:ea typeface="UD Digi Kyokasho NK-R" panose="02020400000000000000" pitchFamily="18" charset="-128"/>
                        </a:rPr>
                        <a:t>)</a:t>
                      </a:r>
                      <a:br>
                        <a:rPr kumimoji="1" lang="en-US" altLang="ja-JP" sz="1200" dirty="0">
                          <a:latin typeface="UD Digi Kyokasho NK-R" panose="02020400000000000000" pitchFamily="18" charset="-128"/>
                          <a:ea typeface="UD Digi Kyokasho NK-R" panose="02020400000000000000" pitchFamily="18" charset="-128"/>
                        </a:rPr>
                      </a:br>
                      <a:r>
                        <a:rPr kumimoji="1" lang="ja-JP" altLang="en-US" sz="1200" dirty="0">
                          <a:latin typeface="UD Digi Kyokasho NK-R" panose="02020400000000000000" pitchFamily="18" charset="-128"/>
                          <a:ea typeface="UD Digi Kyokasho NK-R" panose="02020400000000000000" pitchFamily="18" charset="-128"/>
                        </a:rPr>
                        <a:t>・国内クラウド</a:t>
                      </a:r>
                      <a:br>
                        <a:rPr kumimoji="1" lang="en-US" altLang="ja-JP" sz="1200" dirty="0">
                          <a:latin typeface="UD Digi Kyokasho NK-R" panose="02020400000000000000" pitchFamily="18" charset="-128"/>
                          <a:ea typeface="UD Digi Kyokasho NK-R" panose="02020400000000000000" pitchFamily="18" charset="-128"/>
                        </a:rPr>
                      </a:br>
                      <a:r>
                        <a:rPr kumimoji="1" lang="ja-JP" altLang="en-US" sz="1200" dirty="0">
                          <a:latin typeface="UD Digi Kyokasho NK-R" panose="02020400000000000000" pitchFamily="18" charset="-128"/>
                          <a:ea typeface="UD Digi Kyokasho NK-R" panose="02020400000000000000" pitchFamily="18" charset="-128"/>
                        </a:rPr>
                        <a:t>・オンプレ</a:t>
                      </a:r>
                      <a:endParaRPr kumimoji="1" lang="en-US" altLang="ja-JP" sz="1200" dirty="0">
                        <a:latin typeface="UD Digi Kyokasho NK-R" panose="02020400000000000000" pitchFamily="18" charset="-128"/>
                        <a:ea typeface="UD Digi Kyokasho NK-R" panose="02020400000000000000" pitchFamily="18" charset="-128"/>
                      </a:endParaRPr>
                    </a:p>
                  </a:txBody>
                  <a:tcPr marL="91450" marR="91450" marT="45711" marB="45711"/>
                </a:tc>
                <a:tc hMerge="1">
                  <a:txBody>
                    <a:bodyPr/>
                    <a:lstStyle/>
                    <a:p>
                      <a:endParaRPr kumimoji="1" lang="ja-JP" altLang="en-US"/>
                    </a:p>
                  </a:txBody>
                  <a:tcPr/>
                </a:tc>
                <a:tc>
                  <a:txBody>
                    <a:bodyPr/>
                    <a:lstStyle/>
                    <a:p>
                      <a:r>
                        <a:rPr kumimoji="1" lang="ja-JP" altLang="en-US" sz="1200" dirty="0">
                          <a:latin typeface="UD Digi Kyokasho NK-R" panose="02020400000000000000" pitchFamily="18" charset="-128"/>
                          <a:ea typeface="UD Digi Kyokasho NK-R" panose="02020400000000000000" pitchFamily="18" charset="-128"/>
                        </a:rPr>
                        <a:t>・オンプレ</a:t>
                      </a:r>
                      <a:r>
                        <a:rPr kumimoji="1" lang="en-US" altLang="ja-JP" sz="1200" dirty="0">
                          <a:latin typeface="UD Digi Kyokasho NK-R" panose="02020400000000000000" pitchFamily="18" charset="-128"/>
                          <a:ea typeface="UD Digi Kyokasho NK-R" panose="02020400000000000000" pitchFamily="18" charset="-128"/>
                        </a:rPr>
                        <a:t>(PC)</a:t>
                      </a:r>
                    </a:p>
                  </a:txBody>
                  <a:tcPr marL="91450" marR="91450" marT="45711" marB="45711"/>
                </a:tc>
                <a:extLst>
                  <a:ext uri="{0D108BD9-81ED-4DB2-BD59-A6C34878D82A}">
                    <a16:rowId xmlns:a16="http://schemas.microsoft.com/office/drawing/2014/main" val="2824193514"/>
                  </a:ext>
                </a:extLst>
              </a:tr>
              <a:tr h="640016">
                <a:tc>
                  <a:txBody>
                    <a:bodyPr/>
                    <a:lstStyle/>
                    <a:p>
                      <a:r>
                        <a:rPr kumimoji="1" lang="ja-JP" altLang="en-US" sz="1200" dirty="0">
                          <a:latin typeface="UD Digi Kyokasho NK-R" panose="02020400000000000000" pitchFamily="18" charset="-128"/>
                          <a:ea typeface="UD Digi Kyokasho NK-R" panose="02020400000000000000" pitchFamily="18" charset="-128"/>
                        </a:rPr>
                        <a:t>コンテナ、</a:t>
                      </a:r>
                      <a:r>
                        <a:rPr kumimoji="1" lang="en-US" altLang="ja-JP" sz="1200" dirty="0">
                          <a:latin typeface="UD Digi Kyokasho NK-R" panose="02020400000000000000" pitchFamily="18" charset="-128"/>
                          <a:ea typeface="UD Digi Kyokasho NK-R" panose="02020400000000000000" pitchFamily="18" charset="-128"/>
                        </a:rPr>
                        <a:t>OS</a:t>
                      </a:r>
                      <a:endParaRPr kumimoji="1" lang="ja-JP" altLang="en-US" sz="1200" dirty="0">
                        <a:latin typeface="UD Digi Kyokasho NK-R" panose="02020400000000000000" pitchFamily="18" charset="-128"/>
                        <a:ea typeface="UD Digi Kyokasho NK-R" panose="02020400000000000000" pitchFamily="18" charset="-128"/>
                      </a:endParaRPr>
                    </a:p>
                  </a:txBody>
                  <a:tcPr marL="91450" marR="91450" marT="45711" marB="45711"/>
                </a:tc>
                <a:tc>
                  <a:txBody>
                    <a:bodyPr/>
                    <a:lstStyle/>
                    <a:p>
                      <a:r>
                        <a:rPr kumimoji="1" lang="ja-JP" altLang="en-US" sz="1200" dirty="0">
                          <a:latin typeface="UD Digi Kyokasho NK-R" panose="02020400000000000000" pitchFamily="18" charset="-128"/>
                          <a:ea typeface="UD Digi Kyokasho NK-R" panose="02020400000000000000" pitchFamily="18" charset="-128"/>
                        </a:rPr>
                        <a:t>・</a:t>
                      </a:r>
                      <a:r>
                        <a:rPr kumimoji="1" lang="en-US" altLang="ja-JP" sz="1200" dirty="0">
                          <a:latin typeface="UD Digi Kyokasho NK-R" panose="02020400000000000000" pitchFamily="18" charset="-128"/>
                          <a:ea typeface="UD Digi Kyokasho NK-R" panose="02020400000000000000" pitchFamily="18" charset="-128"/>
                        </a:rPr>
                        <a:t>CentOS</a:t>
                      </a:r>
                      <a:endParaRPr kumimoji="1" lang="en-US" altLang="ja-JP" sz="1200" dirty="0">
                        <a:solidFill>
                          <a:srgbClr val="0070C0"/>
                        </a:solidFill>
                        <a:latin typeface="UD Digi Kyokasho NK-R" panose="02020400000000000000" pitchFamily="18" charset="-128"/>
                        <a:ea typeface="UD Digi Kyokasho NK-R" panose="02020400000000000000" pitchFamily="18" charset="-128"/>
                      </a:endParaRPr>
                    </a:p>
                    <a:p>
                      <a:r>
                        <a:rPr kumimoji="1" lang="ja-JP" altLang="en-US" sz="1200" dirty="0">
                          <a:latin typeface="UD Digi Kyokasho NK-R" panose="02020400000000000000" pitchFamily="18" charset="-128"/>
                          <a:ea typeface="UD Digi Kyokasho NK-R" panose="02020400000000000000" pitchFamily="18" charset="-128"/>
                        </a:rPr>
                        <a:t>・</a:t>
                      </a:r>
                      <a:r>
                        <a:rPr kumimoji="1" lang="en-US" altLang="ja-JP" sz="1200" dirty="0">
                          <a:latin typeface="UD Digi Kyokasho NK-R" panose="02020400000000000000" pitchFamily="18" charset="-128"/>
                          <a:ea typeface="UD Digi Kyokasho NK-R" panose="02020400000000000000" pitchFamily="18" charset="-128"/>
                        </a:rPr>
                        <a:t>Ubuntu</a:t>
                      </a:r>
                      <a:br>
                        <a:rPr kumimoji="1" lang="en-US" altLang="ja-JP" sz="1200" dirty="0">
                          <a:latin typeface="UD Digi Kyokasho NK-R" panose="02020400000000000000" pitchFamily="18" charset="-128"/>
                          <a:ea typeface="UD Digi Kyokasho NK-R" panose="02020400000000000000" pitchFamily="18" charset="-128"/>
                        </a:rPr>
                      </a:br>
                      <a:r>
                        <a:rPr kumimoji="1" lang="ja-JP" altLang="en-US" sz="1200" dirty="0">
                          <a:latin typeface="UD Digi Kyokasho NK-R" panose="02020400000000000000" pitchFamily="18" charset="-128"/>
                          <a:ea typeface="UD Digi Kyokasho NK-R" panose="02020400000000000000" pitchFamily="18" charset="-128"/>
                        </a:rPr>
                        <a:t>・</a:t>
                      </a:r>
                      <a:r>
                        <a:rPr kumimoji="1" lang="en-US" altLang="ja-JP" sz="1200" dirty="0">
                          <a:latin typeface="UD Digi Kyokasho NK-R" panose="02020400000000000000" pitchFamily="18" charset="-128"/>
                          <a:ea typeface="UD Digi Kyokasho NK-R" panose="02020400000000000000" pitchFamily="18" charset="-128"/>
                        </a:rPr>
                        <a:t>Docker, K8s</a:t>
                      </a:r>
                    </a:p>
                  </a:txBody>
                  <a:tcPr marL="91450" marR="91450" marT="45711" marB="45711"/>
                </a:tc>
                <a:tc>
                  <a:txBody>
                    <a:bodyPr/>
                    <a:lstStyle/>
                    <a:p>
                      <a:r>
                        <a:rPr kumimoji="1" lang="ja-JP" altLang="en-US" sz="1200" dirty="0">
                          <a:solidFill>
                            <a:srgbClr val="0070C0"/>
                          </a:solidFill>
                          <a:latin typeface="UD Digi Kyokasho NK-R" panose="02020400000000000000" pitchFamily="18" charset="-128"/>
                          <a:ea typeface="UD Digi Kyokasho NK-R" panose="02020400000000000000" pitchFamily="18" charset="-128"/>
                        </a:rPr>
                        <a:t>・</a:t>
                      </a:r>
                      <a:r>
                        <a:rPr kumimoji="1" lang="en-US" altLang="ja-JP" sz="1200" dirty="0">
                          <a:solidFill>
                            <a:srgbClr val="0070C0"/>
                          </a:solidFill>
                          <a:latin typeface="UD Digi Kyokasho NK-R" panose="02020400000000000000" pitchFamily="18" charset="-128"/>
                          <a:ea typeface="UD Digi Kyokasho NK-R" panose="02020400000000000000" pitchFamily="18" charset="-128"/>
                        </a:rPr>
                        <a:t>RHEL</a:t>
                      </a:r>
                      <a:endParaRPr kumimoji="1" lang="en-US" altLang="ja-JP" sz="1200" dirty="0">
                        <a:latin typeface="UD Digi Kyokasho NK-R" panose="02020400000000000000" pitchFamily="18" charset="-128"/>
                        <a:ea typeface="UD Digi Kyokasho NK-R" panose="02020400000000000000" pitchFamily="18" charset="-128"/>
                      </a:endParaRPr>
                    </a:p>
                    <a:p>
                      <a:r>
                        <a:rPr kumimoji="1" lang="ja-JP" altLang="en-US" sz="1200" dirty="0">
                          <a:latin typeface="UD Digi Kyokasho NK-R" panose="02020400000000000000" pitchFamily="18" charset="-128"/>
                          <a:ea typeface="UD Digi Kyokasho NK-R" panose="02020400000000000000" pitchFamily="18" charset="-128"/>
                        </a:rPr>
                        <a:t>・</a:t>
                      </a:r>
                      <a:r>
                        <a:rPr kumimoji="1" lang="en-US" altLang="ja-JP" sz="1200" dirty="0">
                          <a:solidFill>
                            <a:srgbClr val="0070C0"/>
                          </a:solidFill>
                          <a:latin typeface="UD Digi Kyokasho NK-R" panose="02020400000000000000" pitchFamily="18" charset="-128"/>
                          <a:ea typeface="UD Digi Kyokasho NK-R" panose="02020400000000000000" pitchFamily="18" charset="-128"/>
                        </a:rPr>
                        <a:t>OpenShift</a:t>
                      </a:r>
                    </a:p>
                    <a:p>
                      <a:r>
                        <a:rPr kumimoji="1" lang="ja-JP" altLang="en-US" sz="1200" dirty="0">
                          <a:solidFill>
                            <a:srgbClr val="0070C0"/>
                          </a:solidFill>
                          <a:latin typeface="UD Digi Kyokasho NK-R" panose="02020400000000000000" pitchFamily="18" charset="-128"/>
                          <a:ea typeface="UD Digi Kyokasho NK-R" panose="02020400000000000000" pitchFamily="18" charset="-128"/>
                        </a:rPr>
                        <a:t>・</a:t>
                      </a:r>
                      <a:r>
                        <a:rPr kumimoji="1" lang="en-US" altLang="ja-JP" sz="1200" dirty="0">
                          <a:solidFill>
                            <a:srgbClr val="0070C0"/>
                          </a:solidFill>
                          <a:latin typeface="UD Digi Kyokasho NK-R" panose="02020400000000000000" pitchFamily="18" charset="-128"/>
                          <a:ea typeface="UD Digi Kyokasho NK-R" panose="02020400000000000000" pitchFamily="18" charset="-128"/>
                        </a:rPr>
                        <a:t>Windows </a:t>
                      </a:r>
                      <a:endParaRPr kumimoji="1" lang="en-US" altLang="ja-JP" sz="1200" dirty="0">
                        <a:latin typeface="UD Digi Kyokasho NK-R" panose="02020400000000000000" pitchFamily="18" charset="-128"/>
                        <a:ea typeface="UD Digi Kyokasho NK-R" panose="02020400000000000000" pitchFamily="18" charset="-128"/>
                      </a:endParaRPr>
                    </a:p>
                  </a:txBody>
                  <a:tcPr marL="91450" marR="91450" marT="45711" marB="45711"/>
                </a:tc>
                <a:tc>
                  <a:txBody>
                    <a:bodyPr/>
                    <a:lstStyle/>
                    <a:p>
                      <a:r>
                        <a:rPr kumimoji="1" lang="ja-JP" altLang="en-US" sz="1200" dirty="0">
                          <a:solidFill>
                            <a:srgbClr val="0070C0"/>
                          </a:solidFill>
                          <a:latin typeface="UD Digi Kyokasho NK-R" panose="02020400000000000000" pitchFamily="18" charset="-128"/>
                          <a:ea typeface="UD Digi Kyokasho NK-R" panose="02020400000000000000" pitchFamily="18" charset="-128"/>
                        </a:rPr>
                        <a:t>・</a:t>
                      </a:r>
                      <a:r>
                        <a:rPr kumimoji="1" lang="en-US" altLang="ja-JP" sz="1200" dirty="0">
                          <a:solidFill>
                            <a:srgbClr val="0070C0"/>
                          </a:solidFill>
                          <a:latin typeface="UD Digi Kyokasho NK-R" panose="02020400000000000000" pitchFamily="18" charset="-128"/>
                          <a:ea typeface="UD Digi Kyokasho NK-R" panose="02020400000000000000" pitchFamily="18" charset="-128"/>
                        </a:rPr>
                        <a:t>Windows</a:t>
                      </a:r>
                      <a:r>
                        <a:rPr kumimoji="1" lang="en-US" altLang="ja-JP" sz="1200" dirty="0">
                          <a:solidFill>
                            <a:schemeClr val="tx1"/>
                          </a:solidFill>
                          <a:latin typeface="UD Digi Kyokasho NK-R" panose="02020400000000000000" pitchFamily="18" charset="-128"/>
                          <a:ea typeface="UD Digi Kyokasho NK-R" panose="02020400000000000000" pitchFamily="18" charset="-128"/>
                        </a:rPr>
                        <a:t>, Linux</a:t>
                      </a:r>
                    </a:p>
                    <a:p>
                      <a:r>
                        <a:rPr kumimoji="1" lang="ja-JP" altLang="en-US" sz="1200" dirty="0">
                          <a:solidFill>
                            <a:schemeClr val="tx1"/>
                          </a:solidFill>
                          <a:latin typeface="UD Digi Kyokasho NK-R" panose="02020400000000000000" pitchFamily="18" charset="-128"/>
                          <a:ea typeface="UD Digi Kyokasho NK-R" panose="02020400000000000000" pitchFamily="18" charset="-128"/>
                        </a:rPr>
                        <a:t>・</a:t>
                      </a:r>
                      <a:r>
                        <a:rPr kumimoji="1" lang="en-US" altLang="ja-JP" sz="1200" dirty="0">
                          <a:solidFill>
                            <a:schemeClr val="tx1"/>
                          </a:solidFill>
                          <a:latin typeface="UD Digi Kyokasho NK-R" panose="02020400000000000000" pitchFamily="18" charset="-128"/>
                          <a:ea typeface="UD Digi Kyokasho NK-R" panose="02020400000000000000" pitchFamily="18" charset="-128"/>
                        </a:rPr>
                        <a:t>Docker, VirtualBox</a:t>
                      </a:r>
                      <a:br>
                        <a:rPr kumimoji="1" lang="en-US" altLang="ja-JP" sz="1200" dirty="0">
                          <a:solidFill>
                            <a:schemeClr val="tx1"/>
                          </a:solidFill>
                          <a:latin typeface="UD Digi Kyokasho NK-R" panose="02020400000000000000" pitchFamily="18" charset="-128"/>
                          <a:ea typeface="UD Digi Kyokasho NK-R" panose="02020400000000000000" pitchFamily="18" charset="-128"/>
                        </a:rPr>
                      </a:br>
                      <a:r>
                        <a:rPr kumimoji="1" lang="ja-JP" altLang="en-US" sz="1200" dirty="0">
                          <a:solidFill>
                            <a:schemeClr val="tx1"/>
                          </a:solidFill>
                          <a:latin typeface="UD Digi Kyokasho NK-R" panose="02020400000000000000" pitchFamily="18" charset="-128"/>
                          <a:ea typeface="UD Digi Kyokasho NK-R" panose="02020400000000000000" pitchFamily="18" charset="-128"/>
                        </a:rPr>
                        <a:t>（開発ツールごとコンテナ化し配付）</a:t>
                      </a:r>
                      <a:endParaRPr kumimoji="1" lang="en-US" altLang="ja-JP" sz="1200" dirty="0">
                        <a:solidFill>
                          <a:schemeClr val="tx1"/>
                        </a:solidFill>
                        <a:latin typeface="UD Digi Kyokasho NK-R" panose="02020400000000000000" pitchFamily="18" charset="-128"/>
                        <a:ea typeface="UD Digi Kyokasho NK-R" panose="02020400000000000000" pitchFamily="18" charset="-128"/>
                      </a:endParaRPr>
                    </a:p>
                  </a:txBody>
                  <a:tcPr marL="91450" marR="91450" marT="45711" marB="45711"/>
                </a:tc>
                <a:extLst>
                  <a:ext uri="{0D108BD9-81ED-4DB2-BD59-A6C34878D82A}">
                    <a16:rowId xmlns:a16="http://schemas.microsoft.com/office/drawing/2014/main" val="1157375807"/>
                  </a:ext>
                </a:extLst>
              </a:tr>
              <a:tr h="457151">
                <a:tc>
                  <a:txBody>
                    <a:bodyPr/>
                    <a:lstStyle/>
                    <a:p>
                      <a:r>
                        <a:rPr kumimoji="1" lang="ja-JP" altLang="en-US" sz="1200" dirty="0">
                          <a:latin typeface="UD Digi Kyokasho NK-R" panose="02020400000000000000" pitchFamily="18" charset="-128"/>
                          <a:ea typeface="UD Digi Kyokasho NK-R" panose="02020400000000000000" pitchFamily="18" charset="-128"/>
                        </a:rPr>
                        <a:t>ソースコード管理</a:t>
                      </a:r>
                    </a:p>
                  </a:txBody>
                  <a:tcPr marL="91450" marR="91450" marT="45711" marB="45711"/>
                </a:tc>
                <a:tc gridSpan="2">
                  <a:txBody>
                    <a:bodyPr/>
                    <a:lstStyle/>
                    <a:p>
                      <a:r>
                        <a:rPr kumimoji="1" lang="ja-JP" altLang="en-US" sz="1200" dirty="0">
                          <a:latin typeface="UD Digi Kyokasho NK-R" panose="02020400000000000000" pitchFamily="18" charset="-128"/>
                          <a:ea typeface="UD Digi Kyokasho NK-R" panose="02020400000000000000" pitchFamily="18" charset="-128"/>
                        </a:rPr>
                        <a:t>・</a:t>
                      </a:r>
                      <a:r>
                        <a:rPr kumimoji="1" lang="en-US" altLang="ja-JP" sz="1200" dirty="0">
                          <a:latin typeface="UD Digi Kyokasho NK-R" panose="02020400000000000000" pitchFamily="18" charset="-128"/>
                          <a:ea typeface="UD Digi Kyokasho NK-R" panose="02020400000000000000" pitchFamily="18" charset="-128"/>
                        </a:rPr>
                        <a:t>GitLab</a:t>
                      </a:r>
                      <a:r>
                        <a:rPr kumimoji="1" lang="ja-JP" altLang="en-US" sz="1200" dirty="0">
                          <a:latin typeface="UD Digi Kyokasho NK-R" panose="02020400000000000000" pitchFamily="18" charset="-128"/>
                          <a:ea typeface="UD Digi Kyokasho NK-R" panose="02020400000000000000" pitchFamily="18" charset="-128"/>
                        </a:rPr>
                        <a:t>（</a:t>
                      </a:r>
                      <a:r>
                        <a:rPr kumimoji="1" lang="en-US" altLang="ja-JP" sz="1200" dirty="0">
                          <a:solidFill>
                            <a:srgbClr val="0070C0"/>
                          </a:solidFill>
                          <a:latin typeface="UD Digi Kyokasho NK-R" panose="02020400000000000000" pitchFamily="18" charset="-128"/>
                          <a:ea typeface="UD Digi Kyokasho NK-R" panose="02020400000000000000" pitchFamily="18" charset="-128"/>
                        </a:rPr>
                        <a:t>EE</a:t>
                      </a:r>
                      <a:r>
                        <a:rPr kumimoji="1" lang="en-US" altLang="ja-JP" sz="1200" dirty="0">
                          <a:latin typeface="UD Digi Kyokasho NK-R" panose="02020400000000000000" pitchFamily="18" charset="-128"/>
                          <a:ea typeface="UD Digi Kyokasho NK-R" panose="02020400000000000000" pitchFamily="18" charset="-128"/>
                        </a:rPr>
                        <a:t>,CE</a:t>
                      </a:r>
                      <a:r>
                        <a:rPr kumimoji="1" lang="ja-JP" altLang="en-US" sz="1200" dirty="0">
                          <a:latin typeface="UD Digi Kyokasho NK-R" panose="02020400000000000000" pitchFamily="18" charset="-128"/>
                          <a:ea typeface="UD Digi Kyokasho NK-R" panose="02020400000000000000" pitchFamily="18" charset="-128"/>
                        </a:rPr>
                        <a:t>）</a:t>
                      </a:r>
                      <a:br>
                        <a:rPr kumimoji="1" lang="en-US" altLang="ja-JP" sz="1200" dirty="0">
                          <a:latin typeface="UD Digi Kyokasho NK-R" panose="02020400000000000000" pitchFamily="18" charset="-128"/>
                          <a:ea typeface="UD Digi Kyokasho NK-R" panose="02020400000000000000" pitchFamily="18" charset="-128"/>
                        </a:rPr>
                      </a:br>
                      <a:r>
                        <a:rPr kumimoji="1" lang="ja-JP" altLang="en-US" sz="1200" dirty="0">
                          <a:solidFill>
                            <a:srgbClr val="0070C0"/>
                          </a:solidFill>
                          <a:latin typeface="UD Digi Kyokasho NK-R" panose="02020400000000000000" pitchFamily="18" charset="-128"/>
                          <a:ea typeface="UD Digi Kyokasho NK-R" panose="02020400000000000000" pitchFamily="18" charset="-128"/>
                        </a:rPr>
                        <a:t>・</a:t>
                      </a:r>
                      <a:r>
                        <a:rPr kumimoji="1" lang="en-US" altLang="ja-JP" sz="1200" dirty="0">
                          <a:solidFill>
                            <a:srgbClr val="0070C0"/>
                          </a:solidFill>
                          <a:latin typeface="UD Digi Kyokasho NK-R" panose="02020400000000000000" pitchFamily="18" charset="-128"/>
                          <a:ea typeface="UD Digi Kyokasho NK-R" panose="02020400000000000000" pitchFamily="18" charset="-128"/>
                        </a:rPr>
                        <a:t>GitHub</a:t>
                      </a:r>
                      <a:endParaRPr kumimoji="1" lang="ja-JP" altLang="en-US" sz="1200" dirty="0">
                        <a:solidFill>
                          <a:srgbClr val="0070C0"/>
                        </a:solidFill>
                        <a:latin typeface="UD Digi Kyokasho NK-R" panose="02020400000000000000" pitchFamily="18" charset="-128"/>
                        <a:ea typeface="UD Digi Kyokasho NK-R" panose="02020400000000000000" pitchFamily="18" charset="-128"/>
                      </a:endParaRPr>
                    </a:p>
                  </a:txBody>
                  <a:tcPr marL="91450" marR="91450" marT="45711" marB="45711"/>
                </a:tc>
                <a:tc hMerge="1">
                  <a:txBody>
                    <a:bodyPr/>
                    <a:lstStyle/>
                    <a:p>
                      <a:endParaRPr kumimoji="1" lang="ja-JP" altLang="en-US"/>
                    </a:p>
                  </a:txBody>
                  <a:tcPr/>
                </a:tc>
                <a:tc>
                  <a:txBody>
                    <a:bodyPr/>
                    <a:lstStyle/>
                    <a:p>
                      <a:r>
                        <a:rPr kumimoji="1" lang="ja-JP" altLang="en-US" sz="1200" dirty="0">
                          <a:latin typeface="UD Digi Kyokasho NK-R" panose="02020400000000000000" pitchFamily="18" charset="-128"/>
                          <a:ea typeface="UD Digi Kyokasho NK-R" panose="02020400000000000000" pitchFamily="18" charset="-128"/>
                        </a:rPr>
                        <a:t>・</a:t>
                      </a:r>
                      <a:r>
                        <a:rPr kumimoji="1" lang="en-US" altLang="ja-JP" sz="1200" dirty="0">
                          <a:latin typeface="UD Digi Kyokasho NK-R" panose="02020400000000000000" pitchFamily="18" charset="-128"/>
                          <a:ea typeface="UD Digi Kyokasho NK-R" panose="02020400000000000000" pitchFamily="18" charset="-128"/>
                        </a:rPr>
                        <a:t>Git</a:t>
                      </a:r>
                      <a:r>
                        <a:rPr kumimoji="1" lang="ja-JP" altLang="en-US" sz="1200" dirty="0">
                          <a:latin typeface="UD Digi Kyokasho NK-R" panose="02020400000000000000" pitchFamily="18" charset="-128"/>
                          <a:ea typeface="UD Digi Kyokasho NK-R" panose="02020400000000000000" pitchFamily="18" charset="-128"/>
                        </a:rPr>
                        <a:t>（リモート利用）</a:t>
                      </a:r>
                    </a:p>
                  </a:txBody>
                  <a:tcPr marL="91450" marR="91450" marT="45711" marB="45711"/>
                </a:tc>
                <a:extLst>
                  <a:ext uri="{0D108BD9-81ED-4DB2-BD59-A6C34878D82A}">
                    <a16:rowId xmlns:a16="http://schemas.microsoft.com/office/drawing/2014/main" val="1299834921"/>
                  </a:ext>
                </a:extLst>
              </a:tr>
              <a:tr h="640016">
                <a:tc>
                  <a:txBody>
                    <a:bodyPr/>
                    <a:lstStyle/>
                    <a:p>
                      <a:r>
                        <a:rPr kumimoji="1" lang="en-US" altLang="ja-JP" sz="1200" dirty="0">
                          <a:latin typeface="UD Digi Kyokasho NK-R" panose="02020400000000000000" pitchFamily="18" charset="-128"/>
                          <a:ea typeface="UD Digi Kyokasho NK-R" panose="02020400000000000000" pitchFamily="18" charset="-128"/>
                        </a:rPr>
                        <a:t>CI/CD</a:t>
                      </a:r>
                      <a:r>
                        <a:rPr kumimoji="1" lang="ja-JP" altLang="en-US" sz="1200" dirty="0">
                          <a:latin typeface="UD Digi Kyokasho NK-R" panose="02020400000000000000" pitchFamily="18" charset="-128"/>
                          <a:ea typeface="UD Digi Kyokasho NK-R" panose="02020400000000000000" pitchFamily="18" charset="-128"/>
                        </a:rPr>
                        <a:t>ほか</a:t>
                      </a:r>
                    </a:p>
                  </a:txBody>
                  <a:tcPr marL="91450" marR="91450" marT="45711" marB="45711"/>
                </a:tc>
                <a:tc>
                  <a:txBody>
                    <a:bodyPr/>
                    <a:lstStyle/>
                    <a:p>
                      <a:r>
                        <a:rPr kumimoji="1" lang="ja-JP" altLang="en-US" sz="1200" dirty="0">
                          <a:latin typeface="UD Digi Kyokasho NK-R" panose="02020400000000000000" pitchFamily="18" charset="-128"/>
                          <a:ea typeface="UD Digi Kyokasho NK-R" panose="02020400000000000000" pitchFamily="18" charset="-128"/>
                        </a:rPr>
                        <a:t>・</a:t>
                      </a:r>
                      <a:r>
                        <a:rPr kumimoji="1" lang="en-US" altLang="ja-JP" sz="1200" dirty="0">
                          <a:latin typeface="UD Digi Kyokasho NK-R" panose="02020400000000000000" pitchFamily="18" charset="-128"/>
                          <a:ea typeface="UD Digi Kyokasho NK-R" panose="02020400000000000000" pitchFamily="18" charset="-128"/>
                        </a:rPr>
                        <a:t>drone</a:t>
                      </a:r>
                    </a:p>
                    <a:p>
                      <a:r>
                        <a:rPr kumimoji="1" lang="ja-JP" altLang="en-US" sz="1200" dirty="0">
                          <a:latin typeface="UD Digi Kyokasho NK-R" panose="02020400000000000000" pitchFamily="18" charset="-128"/>
                          <a:ea typeface="UD Digi Kyokasho NK-R" panose="02020400000000000000" pitchFamily="18" charset="-128"/>
                        </a:rPr>
                        <a:t>・</a:t>
                      </a:r>
                      <a:r>
                        <a:rPr kumimoji="1" lang="en-US" altLang="ja-JP" sz="1200" dirty="0">
                          <a:latin typeface="UD Digi Kyokasho NK-R" panose="02020400000000000000" pitchFamily="18" charset="-128"/>
                          <a:ea typeface="UD Digi Kyokasho NK-R" panose="02020400000000000000" pitchFamily="18" charset="-128"/>
                        </a:rPr>
                        <a:t>Jenkins</a:t>
                      </a:r>
                    </a:p>
                    <a:p>
                      <a:r>
                        <a:rPr kumimoji="1" lang="ja-JP" altLang="en-US" sz="1200" dirty="0">
                          <a:latin typeface="UD Digi Kyokasho NK-R" panose="02020400000000000000" pitchFamily="18" charset="-128"/>
                          <a:ea typeface="UD Digi Kyokasho NK-R" panose="02020400000000000000" pitchFamily="18" charset="-128"/>
                        </a:rPr>
                        <a:t>・</a:t>
                      </a:r>
                      <a:r>
                        <a:rPr kumimoji="1" lang="en-US" altLang="ja-JP" sz="1200" dirty="0">
                          <a:latin typeface="UD Digi Kyokasho NK-R" panose="02020400000000000000" pitchFamily="18" charset="-128"/>
                          <a:ea typeface="UD Digi Kyokasho NK-R" panose="02020400000000000000" pitchFamily="18" charset="-128"/>
                        </a:rPr>
                        <a:t>Redmine</a:t>
                      </a:r>
                    </a:p>
                  </a:txBody>
                  <a:tcPr marL="91450" marR="91450" marT="45711" marB="45711"/>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200" dirty="0">
                          <a:latin typeface="UD Digi Kyokasho NK-R" panose="02020400000000000000" pitchFamily="18" charset="-128"/>
                          <a:ea typeface="UD Digi Kyokasho NK-R" panose="02020400000000000000" pitchFamily="18" charset="-128"/>
                        </a:rPr>
                        <a:t>・</a:t>
                      </a:r>
                      <a:r>
                        <a:rPr kumimoji="1" lang="en-US" altLang="ja-JP" sz="1200" dirty="0">
                          <a:solidFill>
                            <a:srgbClr val="0070C0"/>
                          </a:solidFill>
                          <a:latin typeface="UD Digi Kyokasho NK-R" panose="02020400000000000000" pitchFamily="18" charset="-128"/>
                          <a:ea typeface="UD Digi Kyokasho NK-R" panose="02020400000000000000" pitchFamily="18" charset="-128"/>
                        </a:rPr>
                        <a:t>Azure CI/CD</a:t>
                      </a:r>
                      <a:br>
                        <a:rPr kumimoji="1" lang="en-US" altLang="ja-JP" sz="1200" dirty="0">
                          <a:solidFill>
                            <a:srgbClr val="0070C0"/>
                          </a:solidFill>
                          <a:latin typeface="UD Digi Kyokasho NK-R" panose="02020400000000000000" pitchFamily="18" charset="-128"/>
                          <a:ea typeface="UD Digi Kyokasho NK-R" panose="02020400000000000000" pitchFamily="18" charset="-128"/>
                        </a:rPr>
                      </a:br>
                      <a:r>
                        <a:rPr kumimoji="1" lang="ja-JP" altLang="en-US" sz="1200" dirty="0">
                          <a:solidFill>
                            <a:srgbClr val="0070C0"/>
                          </a:solidFill>
                          <a:latin typeface="UD Digi Kyokasho NK-R" panose="02020400000000000000" pitchFamily="18" charset="-128"/>
                          <a:ea typeface="UD Digi Kyokasho NK-R" panose="02020400000000000000" pitchFamily="18" charset="-128"/>
                        </a:rPr>
                        <a:t>・</a:t>
                      </a:r>
                      <a:r>
                        <a:rPr kumimoji="1" lang="en-US" altLang="ja-JP" sz="1200" dirty="0">
                          <a:solidFill>
                            <a:srgbClr val="0070C0"/>
                          </a:solidFill>
                          <a:latin typeface="UD Digi Kyokasho NK-R" panose="02020400000000000000" pitchFamily="18" charset="-128"/>
                          <a:ea typeface="UD Digi Kyokasho NK-R" panose="02020400000000000000" pitchFamily="18" charset="-128"/>
                        </a:rPr>
                        <a:t>OpenShift</a:t>
                      </a:r>
                    </a:p>
                  </a:txBody>
                  <a:tcPr marL="91450" marR="91450" marT="45711" marB="45711"/>
                </a:tc>
                <a:tc>
                  <a:txBody>
                    <a:bodyPr/>
                    <a:lstStyle/>
                    <a:p>
                      <a:r>
                        <a:rPr kumimoji="1" lang="ja-JP" altLang="en-US" sz="1200" dirty="0">
                          <a:solidFill>
                            <a:srgbClr val="0070C0"/>
                          </a:solidFill>
                          <a:latin typeface="UD Digi Kyokasho NK-R" panose="02020400000000000000" pitchFamily="18" charset="-128"/>
                          <a:ea typeface="UD Digi Kyokasho NK-R" panose="02020400000000000000" pitchFamily="18" charset="-128"/>
                        </a:rPr>
                        <a:t>・組み込み用開発ツール</a:t>
                      </a:r>
                      <a:endParaRPr kumimoji="1" lang="en-US" altLang="ja-JP" sz="1200" dirty="0">
                        <a:solidFill>
                          <a:srgbClr val="0070C0"/>
                        </a:solidFill>
                        <a:latin typeface="UD Digi Kyokasho NK-R" panose="02020400000000000000" pitchFamily="18" charset="-128"/>
                        <a:ea typeface="UD Digi Kyokasho NK-R" panose="02020400000000000000" pitchFamily="18" charset="-128"/>
                      </a:endParaRPr>
                    </a:p>
                  </a:txBody>
                  <a:tcPr marL="91450" marR="91450" marT="45711" marB="45711"/>
                </a:tc>
                <a:extLst>
                  <a:ext uri="{0D108BD9-81ED-4DB2-BD59-A6C34878D82A}">
                    <a16:rowId xmlns:a16="http://schemas.microsoft.com/office/drawing/2014/main" val="4065471969"/>
                  </a:ext>
                </a:extLst>
              </a:tr>
            </a:tbl>
          </a:graphicData>
        </a:graphic>
      </p:graphicFrame>
      <p:sp>
        <p:nvSpPr>
          <p:cNvPr id="22564" name="テキスト ボックス 4">
            <a:extLst>
              <a:ext uri="{FF2B5EF4-FFF2-40B4-BE49-F238E27FC236}">
                <a16:creationId xmlns:a16="http://schemas.microsoft.com/office/drawing/2014/main" id="{1249BDA5-7A12-4617-B167-D27CFAF0E3FE}"/>
              </a:ext>
            </a:extLst>
          </p:cNvPr>
          <p:cNvSpPr txBox="1">
            <a:spLocks noChangeArrowheads="1"/>
          </p:cNvSpPr>
          <p:nvPr/>
        </p:nvSpPr>
        <p:spPr bwMode="auto">
          <a:xfrm>
            <a:off x="791580" y="2150857"/>
            <a:ext cx="788753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marL="177800" indent="-177800">
              <a:buFont typeface="Arial" panose="020B0604020202020204" pitchFamily="34" charset="0"/>
              <a:buChar char="•"/>
            </a:pPr>
            <a:r>
              <a:rPr lang="en-US" altLang="ja-JP" sz="1400" dirty="0">
                <a:latin typeface="UD Digi Kyokasho NK-R" panose="02020400000000000000" pitchFamily="18" charset="-128"/>
                <a:ea typeface="UD Digi Kyokasho NK-R" panose="02020400000000000000" pitchFamily="18" charset="-128"/>
              </a:rPr>
              <a:t>DevOps</a:t>
            </a:r>
            <a:r>
              <a:rPr lang="ja-JP" altLang="en-US" sz="1400" dirty="0">
                <a:latin typeface="UD Digi Kyokasho NK-R" panose="02020400000000000000" pitchFamily="18" charset="-128"/>
                <a:ea typeface="UD Digi Kyokasho NK-R" panose="02020400000000000000" pitchFamily="18" charset="-128"/>
              </a:rPr>
              <a:t>で使われるような</a:t>
            </a:r>
            <a:r>
              <a:rPr lang="en-US" altLang="ja-JP" sz="1400" dirty="0">
                <a:latin typeface="UD Digi Kyokasho NK-R" panose="02020400000000000000" pitchFamily="18" charset="-128"/>
                <a:ea typeface="UD Digi Kyokasho NK-R" panose="02020400000000000000" pitchFamily="18" charset="-128"/>
              </a:rPr>
              <a:t>OSS</a:t>
            </a:r>
            <a:r>
              <a:rPr lang="ja-JP" altLang="en-US" sz="1400" dirty="0">
                <a:latin typeface="UD Digi Kyokasho NK-R" panose="02020400000000000000" pitchFamily="18" charset="-128"/>
                <a:ea typeface="UD Digi Kyokasho NK-R" panose="02020400000000000000" pitchFamily="18" charset="-128"/>
              </a:rPr>
              <a:t>のツールは既存の開発でも商用製品と組み合わせて利用されつつある</a:t>
            </a:r>
            <a:endParaRPr lang="en-US" altLang="ja-JP" sz="1400" dirty="0">
              <a:latin typeface="UD Digi Kyokasho NK-R" panose="02020400000000000000" pitchFamily="18" charset="-128"/>
              <a:ea typeface="UD Digi Kyokasho NK-R" panose="02020400000000000000" pitchFamily="18" charset="-128"/>
            </a:endParaRPr>
          </a:p>
          <a:p>
            <a:pPr marL="177800" indent="-177800">
              <a:buFont typeface="Arial" panose="020B0604020202020204" pitchFamily="34" charset="0"/>
              <a:buChar char="•"/>
            </a:pPr>
            <a:r>
              <a:rPr lang="en-US" altLang="ja-JP" sz="1400" dirty="0" err="1">
                <a:latin typeface="UD Digi Kyokasho NK-R" panose="02020400000000000000" pitchFamily="18" charset="-128"/>
                <a:ea typeface="UD Digi Kyokasho NK-R" panose="02020400000000000000" pitchFamily="18" charset="-128"/>
              </a:rPr>
              <a:t>Git,Slack</a:t>
            </a:r>
            <a:r>
              <a:rPr lang="en-US" altLang="ja-JP" sz="1400" dirty="0">
                <a:latin typeface="UD Digi Kyokasho NK-R" panose="02020400000000000000" pitchFamily="18" charset="-128"/>
                <a:ea typeface="UD Digi Kyokasho NK-R" panose="02020400000000000000" pitchFamily="18" charset="-128"/>
              </a:rPr>
              <a:t>,</a:t>
            </a:r>
            <a:r>
              <a:rPr lang="ja-JP" altLang="en-US" sz="1400" dirty="0">
                <a:latin typeface="UD Digi Kyokasho NK-R" panose="02020400000000000000" pitchFamily="18" charset="-128"/>
                <a:ea typeface="UD Digi Kyokasho NK-R" panose="02020400000000000000" pitchFamily="18" charset="-128"/>
              </a:rPr>
              <a:t>コンテナなどの新しい概念のツール導入では経営者や現場に対する効果の説明に苦労</a:t>
            </a:r>
            <a:endParaRPr lang="en-US" altLang="ja-JP" sz="1400" dirty="0">
              <a:latin typeface="UD Digi Kyokasho NK-R" panose="02020400000000000000" pitchFamily="18" charset="-128"/>
              <a:ea typeface="UD Digi Kyokasho NK-R" panose="02020400000000000000" pitchFamily="18" charset="-128"/>
            </a:endParaRPr>
          </a:p>
          <a:p>
            <a:pPr marL="177800" indent="-177800">
              <a:buFont typeface="Arial" panose="020B0604020202020204" pitchFamily="34" charset="0"/>
              <a:buChar char="•"/>
            </a:pPr>
            <a:r>
              <a:rPr lang="ja-JP" altLang="en-US" sz="1400" dirty="0">
                <a:latin typeface="UD Digi Kyokasho NK-R" panose="02020400000000000000" pitchFamily="18" charset="-128"/>
                <a:ea typeface="UD Digi Kyokasho NK-R" panose="02020400000000000000" pitchFamily="18" charset="-128"/>
              </a:rPr>
              <a:t>上記説明では導入前後のプロセス比較、外部講師招聘、社内事例の外部アピールなどが有効</a:t>
            </a:r>
            <a:endParaRPr lang="en-US" altLang="ja-JP" sz="1400" dirty="0">
              <a:latin typeface="UD Digi Kyokasho NK-R" panose="02020400000000000000" pitchFamily="18" charset="-128"/>
              <a:ea typeface="UD Digi Kyokasho NK-R" panose="02020400000000000000" pitchFamily="18" charset="-128"/>
            </a:endParaRPr>
          </a:p>
          <a:p>
            <a:pPr marL="177800" indent="-177800">
              <a:buFont typeface="Arial" panose="020B0604020202020204" pitchFamily="34" charset="0"/>
              <a:buChar char="•"/>
            </a:pPr>
            <a:r>
              <a:rPr lang="ja-JP" altLang="en-US" sz="1400" dirty="0">
                <a:latin typeface="UD Digi Kyokasho NK-R" panose="02020400000000000000" pitchFamily="18" charset="-128"/>
                <a:ea typeface="UD Digi Kyokasho NK-R" panose="02020400000000000000" pitchFamily="18" charset="-128"/>
              </a:rPr>
              <a:t>運用まで同一体制で行っている（解散しない）内製比率が高いケースでは良い結果が出ている傾向</a:t>
            </a:r>
            <a:endParaRPr lang="en-US" altLang="ja-JP" sz="1400" dirty="0">
              <a:latin typeface="UD Digi Kyokasho NK-R" panose="02020400000000000000" pitchFamily="18" charset="-128"/>
              <a:ea typeface="UD Digi Kyokasho NK-R" panose="02020400000000000000" pitchFamily="18" charset="-128"/>
            </a:endParaRPr>
          </a:p>
        </p:txBody>
      </p:sp>
      <p:sp>
        <p:nvSpPr>
          <p:cNvPr id="11" name="Google Shape;502;p42">
            <a:extLst>
              <a:ext uri="{FF2B5EF4-FFF2-40B4-BE49-F238E27FC236}">
                <a16:creationId xmlns:a16="http://schemas.microsoft.com/office/drawing/2014/main" id="{D05EA4BD-659C-4D24-AEED-B9EA92B648F2}"/>
              </a:ext>
            </a:extLst>
          </p:cNvPr>
          <p:cNvSpPr txBox="1"/>
          <p:nvPr/>
        </p:nvSpPr>
        <p:spPr>
          <a:xfrm>
            <a:off x="466725" y="800100"/>
            <a:ext cx="8389938" cy="860425"/>
          </a:xfrm>
          <a:prstGeom prst="rect">
            <a:avLst/>
          </a:prstGeom>
          <a:noFill/>
          <a:ln>
            <a:noFill/>
          </a:ln>
        </p:spPr>
        <p:txBody>
          <a:bodyPr spcFirstLastPara="1" lIns="91425" tIns="45700" rIns="91425" bIns="45700">
            <a:spAutoFit/>
          </a:bodyPr>
          <a:lstStyle/>
          <a:p>
            <a:pPr>
              <a:lnSpc>
                <a:spcPct val="104166"/>
              </a:lnSpc>
              <a:spcBef>
                <a:spcPts val="0"/>
              </a:spcBef>
              <a:spcAft>
                <a:spcPts val="0"/>
              </a:spcAft>
              <a:buClr>
                <a:srgbClr val="C00000"/>
              </a:buClr>
              <a:buSzPts val="1680"/>
              <a:defRPr/>
            </a:pPr>
            <a:r>
              <a:rPr lang="ja-JP" altLang="en-US" sz="2400" b="1" dirty="0">
                <a:solidFill>
                  <a:schemeClr val="accent6"/>
                </a:solidFill>
                <a:latin typeface="UD Digi Kyokasho NK-R" panose="02020400000000000000" pitchFamily="18" charset="-128"/>
                <a:ea typeface="UD Digi Kyokasho NK-R" panose="02020400000000000000" pitchFamily="18" charset="-128"/>
                <a:cs typeface="Meiryo"/>
                <a:sym typeface="Meiryo"/>
              </a:rPr>
              <a:t>■ </a:t>
            </a:r>
            <a:r>
              <a:rPr lang="en-US" sz="2400" b="1" u="sng" dirty="0" err="1">
                <a:solidFill>
                  <a:srgbClr val="000000"/>
                </a:solidFill>
                <a:latin typeface="UD Digi Kyokasho NK-R" panose="02020400000000000000" pitchFamily="18" charset="-128"/>
                <a:ea typeface="UD Digi Kyokasho NK-R" panose="02020400000000000000" pitchFamily="18" charset="-128"/>
                <a:cs typeface="Meiryo"/>
                <a:sym typeface="Meiryo"/>
              </a:rPr>
              <a:t>活動内容</a:t>
            </a:r>
            <a:endParaRPr dirty="0">
              <a:latin typeface="UD Digi Kyokasho NK-R" panose="02020400000000000000" pitchFamily="18" charset="-128"/>
              <a:ea typeface="UD Digi Kyokasho NK-R" panose="02020400000000000000" pitchFamily="18" charset="-128"/>
            </a:endParaRPr>
          </a:p>
          <a:p>
            <a:pPr marL="800100" lvl="1" indent="-342900">
              <a:lnSpc>
                <a:spcPct val="104166"/>
              </a:lnSpc>
              <a:spcBef>
                <a:spcPts val="480"/>
              </a:spcBef>
              <a:spcAft>
                <a:spcPts val="0"/>
              </a:spcAft>
              <a:buClr>
                <a:srgbClr val="C00000"/>
              </a:buClr>
              <a:buSzPts val="1680"/>
              <a:buFont typeface="Noto Sans Symbols"/>
              <a:buChar char="■"/>
              <a:defRPr/>
            </a:pPr>
            <a:r>
              <a:rPr lang="en-US" altLang="ja-JP" sz="2000" b="1" dirty="0">
                <a:solidFill>
                  <a:schemeClr val="dk1"/>
                </a:solidFill>
                <a:latin typeface="UD Digi Kyokasho NK-R" panose="02020400000000000000" pitchFamily="18" charset="-128"/>
                <a:ea typeface="UD Digi Kyokasho NK-R" panose="02020400000000000000" pitchFamily="18" charset="-128"/>
                <a:cs typeface="Meiryo"/>
                <a:sym typeface="Meiryo"/>
              </a:rPr>
              <a:t>DevOps</a:t>
            </a:r>
            <a:r>
              <a:rPr lang="ja-JP" altLang="en-US" sz="2000" b="1" dirty="0">
                <a:solidFill>
                  <a:schemeClr val="dk1"/>
                </a:solidFill>
                <a:latin typeface="UD Digi Kyokasho NK-R" panose="02020400000000000000" pitchFamily="18" charset="-128"/>
                <a:ea typeface="UD Digi Kyokasho NK-R" panose="02020400000000000000" pitchFamily="18" charset="-128"/>
                <a:cs typeface="Meiryo"/>
                <a:sym typeface="Meiryo"/>
              </a:rPr>
              <a:t>など最近の開発における</a:t>
            </a:r>
            <a:r>
              <a:rPr lang="en-US" altLang="ja-JP" sz="2000" b="1" dirty="0">
                <a:solidFill>
                  <a:schemeClr val="dk1"/>
                </a:solidFill>
                <a:latin typeface="UD Digi Kyokasho NK-R" panose="02020400000000000000" pitchFamily="18" charset="-128"/>
                <a:ea typeface="UD Digi Kyokasho NK-R" panose="02020400000000000000" pitchFamily="18" charset="-128"/>
                <a:cs typeface="Meiryo"/>
                <a:sym typeface="Meiryo"/>
              </a:rPr>
              <a:t>OSS</a:t>
            </a:r>
            <a:r>
              <a:rPr lang="ja-JP" altLang="en-US" sz="2000" b="1" dirty="0">
                <a:solidFill>
                  <a:schemeClr val="dk1"/>
                </a:solidFill>
                <a:latin typeface="UD Digi Kyokasho NK-R" panose="02020400000000000000" pitchFamily="18" charset="-128"/>
                <a:ea typeface="UD Digi Kyokasho NK-R" panose="02020400000000000000" pitchFamily="18" charset="-128"/>
                <a:cs typeface="Meiryo"/>
                <a:sym typeface="Meiryo"/>
              </a:rPr>
              <a:t>ツール活用について</a:t>
            </a:r>
            <a:endParaRPr lang="en-US" altLang="ja-JP" sz="2000" b="1" dirty="0">
              <a:solidFill>
                <a:schemeClr val="dk1"/>
              </a:solidFill>
              <a:latin typeface="UD Digi Kyokasho NK-R" panose="02020400000000000000" pitchFamily="18" charset="-128"/>
              <a:ea typeface="UD Digi Kyokasho NK-R" panose="02020400000000000000" pitchFamily="18" charset="-128"/>
              <a:cs typeface="Meiryo"/>
              <a:sym typeface="Meiryo"/>
            </a:endParaRPr>
          </a:p>
        </p:txBody>
      </p:sp>
      <p:sp>
        <p:nvSpPr>
          <p:cNvPr id="12" name="テキスト ボックス 11">
            <a:extLst>
              <a:ext uri="{FF2B5EF4-FFF2-40B4-BE49-F238E27FC236}">
                <a16:creationId xmlns:a16="http://schemas.microsoft.com/office/drawing/2014/main" id="{16945286-F84D-41C4-A965-538FC40398A2}"/>
              </a:ext>
            </a:extLst>
          </p:cNvPr>
          <p:cNvSpPr txBox="1"/>
          <p:nvPr/>
        </p:nvSpPr>
        <p:spPr>
          <a:xfrm>
            <a:off x="822326" y="1617653"/>
            <a:ext cx="7097182" cy="348429"/>
          </a:xfrm>
          <a:prstGeom prst="rect">
            <a:avLst/>
          </a:prstGeom>
          <a:noFill/>
        </p:spPr>
        <p:txBody>
          <a:bodyPr>
            <a:spAutoFit/>
          </a:bodyPr>
          <a:lstStyle/>
          <a:p>
            <a:pPr marL="457200" lvl="7">
              <a:lnSpc>
                <a:spcPct val="104166"/>
              </a:lnSpc>
              <a:spcBef>
                <a:spcPts val="480"/>
              </a:spcBef>
              <a:buClr>
                <a:srgbClr val="C00000"/>
              </a:buClr>
              <a:buSzPts val="1680"/>
              <a:defRPr/>
            </a:pPr>
            <a:r>
              <a:rPr lang="ja-JP" altLang="en-US" sz="1600" b="1" dirty="0">
                <a:solidFill>
                  <a:schemeClr val="dk1"/>
                </a:solidFill>
                <a:latin typeface="UD Digi Kyokasho NK-R" panose="02020400000000000000" pitchFamily="18" charset="-128"/>
                <a:ea typeface="UD Digi Kyokasho NK-R" panose="02020400000000000000" pitchFamily="18" charset="-128"/>
                <a:cs typeface="Meiryo"/>
                <a:sym typeface="Meiryo"/>
              </a:rPr>
              <a:t>　開発における</a:t>
            </a:r>
            <a:r>
              <a:rPr lang="en-US" altLang="ja-JP" sz="1600" b="1" dirty="0">
                <a:solidFill>
                  <a:schemeClr val="dk1"/>
                </a:solidFill>
                <a:latin typeface="UD Digi Kyokasho NK-R" panose="02020400000000000000" pitchFamily="18" charset="-128"/>
                <a:ea typeface="UD Digi Kyokasho NK-R" panose="02020400000000000000" pitchFamily="18" charset="-128"/>
                <a:cs typeface="Meiryo"/>
                <a:sym typeface="Meiryo"/>
              </a:rPr>
              <a:t>OSS</a:t>
            </a:r>
            <a:r>
              <a:rPr lang="ja-JP" altLang="en-US" sz="1600" b="1" dirty="0">
                <a:solidFill>
                  <a:schemeClr val="dk1"/>
                </a:solidFill>
                <a:latin typeface="UD Digi Kyokasho NK-R" panose="02020400000000000000" pitchFamily="18" charset="-128"/>
                <a:ea typeface="UD Digi Kyokasho NK-R" panose="02020400000000000000" pitchFamily="18" charset="-128"/>
                <a:cs typeface="Meiryo"/>
                <a:sym typeface="Meiryo"/>
              </a:rPr>
              <a:t>ツールの活用についてのユースケース調査</a:t>
            </a:r>
            <a:endParaRPr lang="en-US" altLang="ja-JP" sz="1600" b="1" dirty="0">
              <a:solidFill>
                <a:schemeClr val="dk1"/>
              </a:solidFill>
              <a:latin typeface="UD Digi Kyokasho NK-R" panose="02020400000000000000" pitchFamily="18" charset="-128"/>
              <a:ea typeface="UD Digi Kyokasho NK-R" panose="02020400000000000000" pitchFamily="18" charset="-128"/>
              <a:cs typeface="Meiryo"/>
              <a:sym typeface="Meiryo"/>
            </a:endParaRPr>
          </a:p>
        </p:txBody>
      </p:sp>
      <p:sp>
        <p:nvSpPr>
          <p:cNvPr id="13" name="角丸四角形 12">
            <a:extLst>
              <a:ext uri="{FF2B5EF4-FFF2-40B4-BE49-F238E27FC236}">
                <a16:creationId xmlns:a16="http://schemas.microsoft.com/office/drawing/2014/main" id="{1B1F22BF-2D0A-4B42-AB59-007F08F5CCBE}"/>
              </a:ext>
            </a:extLst>
          </p:cNvPr>
          <p:cNvSpPr/>
          <p:nvPr/>
        </p:nvSpPr>
        <p:spPr>
          <a:xfrm>
            <a:off x="11113" y="0"/>
            <a:ext cx="2797175" cy="50006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spcBef>
                <a:spcPct val="20000"/>
              </a:spcBef>
              <a:buClr>
                <a:schemeClr val="tx2"/>
              </a:buClr>
              <a:buSzPct val="70000"/>
              <a:buFont typeface="Wingdings" panose="05000000000000000000" pitchFamily="2" charset="2"/>
              <a:buNone/>
              <a:defRPr/>
            </a:pPr>
            <a:r>
              <a:rPr lang="ja-JP" altLang="en-US" sz="2000" b="1" dirty="0">
                <a:solidFill>
                  <a:srgbClr val="FFFFFF"/>
                </a:solidFill>
                <a:latin typeface="UD Digi Kyokasho NK-R" panose="02020400000000000000" pitchFamily="18" charset="-128"/>
                <a:ea typeface="UD Digi Kyokasho NK-R" panose="02020400000000000000" pitchFamily="18" charset="-128"/>
              </a:rPr>
              <a:t>アプリケーション</a:t>
            </a:r>
            <a:r>
              <a:rPr lang="en-US" altLang="ja-JP" sz="2000" b="1" dirty="0">
                <a:solidFill>
                  <a:srgbClr val="FFFFFF"/>
                </a:solidFill>
                <a:latin typeface="UD Digi Kyokasho NK-R" panose="02020400000000000000" pitchFamily="18" charset="-128"/>
                <a:ea typeface="UD Digi Kyokasho NK-R" panose="02020400000000000000" pitchFamily="18" charset="-128"/>
              </a:rPr>
              <a:t>WG</a:t>
            </a:r>
            <a:endParaRPr lang="ja-JP" altLang="en-US" sz="2000" b="1" dirty="0">
              <a:solidFill>
                <a:srgbClr val="FFFFFF"/>
              </a:solidFill>
              <a:latin typeface="UD Digi Kyokasho NK-R" panose="02020400000000000000" pitchFamily="18" charset="-128"/>
              <a:ea typeface="UD Digi Kyokasho NK-R" panose="02020400000000000000" pitchFamily="18"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Google Shape;502;p42">
            <a:extLst>
              <a:ext uri="{FF2B5EF4-FFF2-40B4-BE49-F238E27FC236}">
                <a16:creationId xmlns:a16="http://schemas.microsoft.com/office/drawing/2014/main" id="{A5A8EDB6-7A80-4383-9661-76E96298D34D}"/>
              </a:ext>
            </a:extLst>
          </p:cNvPr>
          <p:cNvSpPr txBox="1">
            <a:spLocks noChangeArrowheads="1"/>
          </p:cNvSpPr>
          <p:nvPr/>
        </p:nvSpPr>
        <p:spPr bwMode="auto">
          <a:xfrm>
            <a:off x="336550" y="1028700"/>
            <a:ext cx="838993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marL="342900" indent="-342900">
              <a:defRPr kumimoji="1" sz="1200">
                <a:solidFill>
                  <a:schemeClr val="tx1"/>
                </a:solidFill>
                <a:latin typeface="ＭＳ Ｐゴシック" panose="020B0600070205080204" pitchFamily="50" charset="-128"/>
                <a:ea typeface="ＭＳ Ｐゴシック" panose="020B0600070205080204" pitchFamily="50" charset="-128"/>
              </a:defRPr>
            </a:lvl1pPr>
            <a:lvl2pPr>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lvl="1">
              <a:lnSpc>
                <a:spcPct val="104000"/>
              </a:lnSpc>
              <a:spcBef>
                <a:spcPts val="475"/>
              </a:spcBef>
              <a:buClr>
                <a:srgbClr val="C00000"/>
              </a:buClr>
              <a:buSzPts val="1700"/>
            </a:pPr>
            <a:r>
              <a:rPr lang="ja-JP" altLang="en-US" sz="1600" b="1">
                <a:solidFill>
                  <a:srgbClr val="000000"/>
                </a:solidFill>
                <a:latin typeface="UD Digi Kyokasho NK-R" panose="02020400000000000000" pitchFamily="18" charset="-128"/>
                <a:ea typeface="UD Digi Kyokasho NK-R" panose="02020400000000000000" pitchFamily="18" charset="-128"/>
                <a:cs typeface="メイリオ" panose="020B0604030504040204" pitchFamily="50" charset="-128"/>
                <a:sym typeface="メイリオ" panose="020B0604030504040204" pitchFamily="50" charset="-128"/>
              </a:rPr>
              <a:t>モデル化</a:t>
            </a:r>
            <a:endParaRPr lang="en-US" altLang="ja-JP" sz="1600" b="1">
              <a:solidFill>
                <a:srgbClr val="000000"/>
              </a:solidFill>
              <a:latin typeface="UD Digi Kyokasho NK-R" panose="02020400000000000000" pitchFamily="18" charset="-128"/>
              <a:ea typeface="UD Digi Kyokasho NK-R" panose="02020400000000000000" pitchFamily="18" charset="-128"/>
              <a:cs typeface="メイリオ" panose="020B0604030504040204" pitchFamily="50" charset="-128"/>
              <a:sym typeface="メイリオ" panose="020B0604030504040204" pitchFamily="50" charset="-128"/>
            </a:endParaRPr>
          </a:p>
        </p:txBody>
      </p:sp>
      <p:sp>
        <p:nvSpPr>
          <p:cNvPr id="24579" name="Google Shape;503;p42">
            <a:extLst>
              <a:ext uri="{FF2B5EF4-FFF2-40B4-BE49-F238E27FC236}">
                <a16:creationId xmlns:a16="http://schemas.microsoft.com/office/drawing/2014/main" id="{FF3B2508-311D-416C-93C4-C596FE4BD47F}"/>
              </a:ext>
            </a:extLst>
          </p:cNvPr>
          <p:cNvSpPr txBox="1">
            <a:spLocks noChangeArrowheads="1"/>
          </p:cNvSpPr>
          <p:nvPr/>
        </p:nvSpPr>
        <p:spPr bwMode="auto">
          <a:xfrm>
            <a:off x="2808288" y="7938"/>
            <a:ext cx="43164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marL="339725" indent="-339725">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lnSpc>
                <a:spcPct val="93000"/>
              </a:lnSpc>
              <a:buClr>
                <a:srgbClr val="000000"/>
              </a:buClr>
              <a:buSzPts val="2800"/>
              <a:buFont typeface="メイリオ" panose="020B0604030504040204" pitchFamily="50" charset="-128"/>
              <a:buNone/>
            </a:pPr>
            <a:r>
              <a:rPr lang="en-US" altLang="ja-JP" sz="2400">
                <a:solidFill>
                  <a:srgbClr val="000000"/>
                </a:solidFill>
                <a:latin typeface="UD Digi Kyokasho NK-R" panose="02020400000000000000" pitchFamily="18" charset="-128"/>
                <a:ea typeface="UD Digi Kyokasho NK-R" panose="02020400000000000000" pitchFamily="18" charset="-128"/>
                <a:cs typeface="メイリオ" panose="020B0604030504040204" pitchFamily="50" charset="-128"/>
                <a:sym typeface="メイリオ" panose="020B0604030504040204" pitchFamily="50" charset="-128"/>
              </a:rPr>
              <a:t>2020年度活動概要（3）</a:t>
            </a:r>
            <a:endParaRPr lang="ja-JP" altLang="ja-JP" sz="1100">
              <a:latin typeface="UD Digi Kyokasho NK-R" panose="02020400000000000000" pitchFamily="18" charset="-128"/>
              <a:ea typeface="UD Digi Kyokasho NK-R" panose="02020400000000000000" pitchFamily="18" charset="-128"/>
              <a:cs typeface="メイリオ" panose="020B0604030504040204" pitchFamily="50" charset="-128"/>
            </a:endParaRPr>
          </a:p>
        </p:txBody>
      </p:sp>
      <p:sp>
        <p:nvSpPr>
          <p:cNvPr id="24580" name="Google Shape;505;p42">
            <a:extLst>
              <a:ext uri="{FF2B5EF4-FFF2-40B4-BE49-F238E27FC236}">
                <a16:creationId xmlns:a16="http://schemas.microsoft.com/office/drawing/2014/main" id="{0CC1262F-218D-4AB9-A6E9-9720B937DABA}"/>
              </a:ext>
            </a:extLst>
          </p:cNvPr>
          <p:cNvSpPr txBox="1">
            <a:spLocks noChangeArrowheads="1"/>
          </p:cNvSpPr>
          <p:nvPr/>
        </p:nvSpPr>
        <p:spPr bwMode="auto">
          <a:xfrm>
            <a:off x="2263775" y="6597650"/>
            <a:ext cx="45370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lgn="ctr">
              <a:buClr>
                <a:srgbClr val="000000"/>
              </a:buClr>
              <a:buSzPts val="1000"/>
              <a:buFont typeface="Arial" panose="020B0604020202020204" pitchFamily="34" charset="0"/>
              <a:buNone/>
            </a:pPr>
            <a:r>
              <a:rPr lang="en-US" altLang="ja-JP" sz="1000">
                <a:solidFill>
                  <a:srgbClr val="000000"/>
                </a:solidFill>
                <a:latin typeface="UD Digi Kyokasho NK-R" panose="02020400000000000000" pitchFamily="18" charset="-128"/>
                <a:ea typeface="UD Digi Kyokasho NK-R" panose="02020400000000000000" pitchFamily="18" charset="-128"/>
                <a:cs typeface="Arial" panose="020B0604020202020204" pitchFamily="34" charset="0"/>
                <a:sym typeface="Arial" panose="020B0604020202020204" pitchFamily="34" charset="0"/>
              </a:rPr>
              <a:t>Copyright 2021 Japan OSS Promotion Forum </a:t>
            </a:r>
            <a:endParaRPr lang="ja-JP" altLang="ja-JP">
              <a:latin typeface="UD Digi Kyokasho NK-R" panose="02020400000000000000" pitchFamily="18" charset="-128"/>
              <a:ea typeface="UD Digi Kyokasho NK-R" panose="02020400000000000000" pitchFamily="18" charset="-128"/>
              <a:cs typeface="Arial" panose="020B0604020202020204" pitchFamily="34" charset="0"/>
            </a:endParaRPr>
          </a:p>
        </p:txBody>
      </p:sp>
      <p:sp>
        <p:nvSpPr>
          <p:cNvPr id="24581" name="Google Shape;506;p42">
            <a:extLst>
              <a:ext uri="{FF2B5EF4-FFF2-40B4-BE49-F238E27FC236}">
                <a16:creationId xmlns:a16="http://schemas.microsoft.com/office/drawing/2014/main" id="{51BE4806-621C-4835-A3C0-70223E70D3E3}"/>
              </a:ext>
            </a:extLst>
          </p:cNvPr>
          <p:cNvSpPr txBox="1">
            <a:spLocks noChangeArrowheads="1"/>
          </p:cNvSpPr>
          <p:nvPr/>
        </p:nvSpPr>
        <p:spPr bwMode="auto">
          <a:xfrm>
            <a:off x="8569325" y="6669088"/>
            <a:ext cx="5746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lgn="r">
              <a:buClr>
                <a:srgbClr val="000000"/>
              </a:buClr>
              <a:buSzPts val="1000"/>
              <a:buFont typeface="ＭＳ Ｐゴシック" panose="020B0600070205080204" pitchFamily="50" charset="-128"/>
              <a:buNone/>
            </a:pPr>
            <a:fld id="{75A60C8C-B11E-4B80-A902-0AE46905E0CD}" type="slidenum">
              <a:rPr lang="en-US" altLang="ja-JP" sz="1000">
                <a:solidFill>
                  <a:srgbClr val="000000"/>
                </a:solidFill>
                <a:sym typeface="ＭＳ Ｐゴシック" panose="020B0600070205080204" pitchFamily="50" charset="-128"/>
              </a:rPr>
              <a:pPr algn="r">
                <a:buClr>
                  <a:srgbClr val="000000"/>
                </a:buClr>
                <a:buSzPts val="1000"/>
                <a:buFont typeface="ＭＳ Ｐゴシック" panose="020B0600070205080204" pitchFamily="50" charset="-128"/>
                <a:buNone/>
              </a:pPr>
              <a:t>20</a:t>
            </a:fld>
            <a:endParaRPr lang="ja-JP" altLang="ja-JP"/>
          </a:p>
        </p:txBody>
      </p:sp>
      <p:cxnSp>
        <p:nvCxnSpPr>
          <p:cNvPr id="3" name="直線コネクタ 2">
            <a:extLst>
              <a:ext uri="{FF2B5EF4-FFF2-40B4-BE49-F238E27FC236}">
                <a16:creationId xmlns:a16="http://schemas.microsoft.com/office/drawing/2014/main" id="{769CA5BD-4291-47BE-AA98-43E96059401D}"/>
              </a:ext>
            </a:extLst>
          </p:cNvPr>
          <p:cNvCxnSpPr/>
          <p:nvPr/>
        </p:nvCxnSpPr>
        <p:spPr>
          <a:xfrm>
            <a:off x="2731517" y="1696938"/>
            <a:ext cx="60325" cy="3835400"/>
          </a:xfrm>
          <a:prstGeom prst="line">
            <a:avLst/>
          </a:prstGeom>
        </p:spPr>
        <p:style>
          <a:lnRef idx="2">
            <a:schemeClr val="dk1"/>
          </a:lnRef>
          <a:fillRef idx="0">
            <a:schemeClr val="dk1"/>
          </a:fillRef>
          <a:effectRef idx="1">
            <a:schemeClr val="dk1"/>
          </a:effectRef>
          <a:fontRef idx="minor">
            <a:schemeClr val="tx1"/>
          </a:fontRef>
        </p:style>
      </p:cxnSp>
      <p:cxnSp>
        <p:nvCxnSpPr>
          <p:cNvPr id="11" name="直線コネクタ 10">
            <a:extLst>
              <a:ext uri="{FF2B5EF4-FFF2-40B4-BE49-F238E27FC236}">
                <a16:creationId xmlns:a16="http://schemas.microsoft.com/office/drawing/2014/main" id="{B4EB237B-C67E-4EF4-9ABD-B89B0E522981}"/>
              </a:ext>
            </a:extLst>
          </p:cNvPr>
          <p:cNvCxnSpPr>
            <a:cxnSpLocks/>
          </p:cNvCxnSpPr>
          <p:nvPr/>
        </p:nvCxnSpPr>
        <p:spPr>
          <a:xfrm flipH="1">
            <a:off x="1072579" y="3594001"/>
            <a:ext cx="3784600" cy="0"/>
          </a:xfrm>
          <a:prstGeom prst="line">
            <a:avLst/>
          </a:prstGeom>
        </p:spPr>
        <p:style>
          <a:lnRef idx="2">
            <a:schemeClr val="dk1"/>
          </a:lnRef>
          <a:fillRef idx="0">
            <a:schemeClr val="dk1"/>
          </a:fillRef>
          <a:effectRef idx="1">
            <a:schemeClr val="dk1"/>
          </a:effectRef>
          <a:fontRef idx="minor">
            <a:schemeClr val="tx1"/>
          </a:fontRef>
        </p:style>
      </p:cxnSp>
      <p:sp>
        <p:nvSpPr>
          <p:cNvPr id="24584" name="テキスト ボックス 6">
            <a:extLst>
              <a:ext uri="{FF2B5EF4-FFF2-40B4-BE49-F238E27FC236}">
                <a16:creationId xmlns:a16="http://schemas.microsoft.com/office/drawing/2014/main" id="{4960CF49-2CED-4F93-B66B-AED6DD4427EB}"/>
              </a:ext>
            </a:extLst>
          </p:cNvPr>
          <p:cNvSpPr txBox="1">
            <a:spLocks noChangeArrowheads="1"/>
          </p:cNvSpPr>
          <p:nvPr/>
        </p:nvSpPr>
        <p:spPr bwMode="auto">
          <a:xfrm>
            <a:off x="4317429" y="3698776"/>
            <a:ext cx="1152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r>
              <a:rPr lang="ja-JP" altLang="en-US">
                <a:latin typeface="UD Digi Kyokasho NK-R" panose="02020400000000000000" pitchFamily="18" charset="-128"/>
                <a:ea typeface="UD Digi Kyokasho NK-R" panose="02020400000000000000" pitchFamily="18" charset="-128"/>
              </a:rPr>
              <a:t>アジャイル</a:t>
            </a:r>
          </a:p>
        </p:txBody>
      </p:sp>
      <p:sp>
        <p:nvSpPr>
          <p:cNvPr id="24585" name="テキスト ボックス 13">
            <a:extLst>
              <a:ext uri="{FF2B5EF4-FFF2-40B4-BE49-F238E27FC236}">
                <a16:creationId xmlns:a16="http://schemas.microsoft.com/office/drawing/2014/main" id="{821000B7-BBCA-47E7-98AD-2F86E6ED54F5}"/>
              </a:ext>
            </a:extLst>
          </p:cNvPr>
          <p:cNvSpPr txBox="1">
            <a:spLocks noChangeArrowheads="1"/>
          </p:cNvSpPr>
          <p:nvPr/>
        </p:nvSpPr>
        <p:spPr bwMode="auto">
          <a:xfrm>
            <a:off x="496317" y="3714651"/>
            <a:ext cx="1570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r>
              <a:rPr lang="ja-JP" altLang="en-US">
                <a:latin typeface="UD Digi Kyokasho NK-R" panose="02020400000000000000" pitchFamily="18" charset="-128"/>
                <a:ea typeface="UD Digi Kyokasho NK-R" panose="02020400000000000000" pitchFamily="18" charset="-128"/>
              </a:rPr>
              <a:t>ウォーターフォール</a:t>
            </a:r>
          </a:p>
        </p:txBody>
      </p:sp>
      <p:sp>
        <p:nvSpPr>
          <p:cNvPr id="24586" name="テキスト ボックス 14">
            <a:extLst>
              <a:ext uri="{FF2B5EF4-FFF2-40B4-BE49-F238E27FC236}">
                <a16:creationId xmlns:a16="http://schemas.microsoft.com/office/drawing/2014/main" id="{6011C0D8-5567-495C-9A95-0B290BF31CE0}"/>
              </a:ext>
            </a:extLst>
          </p:cNvPr>
          <p:cNvSpPr txBox="1">
            <a:spLocks noChangeArrowheads="1"/>
          </p:cNvSpPr>
          <p:nvPr/>
        </p:nvSpPr>
        <p:spPr bwMode="auto">
          <a:xfrm>
            <a:off x="2731517" y="1455638"/>
            <a:ext cx="1152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r>
              <a:rPr lang="ja-JP" altLang="en-US">
                <a:latin typeface="UD Digi Kyokasho NK-R" panose="02020400000000000000" pitchFamily="18" charset="-128"/>
                <a:ea typeface="UD Digi Kyokasho NK-R" panose="02020400000000000000" pitchFamily="18" charset="-128"/>
              </a:rPr>
              <a:t>内製比率</a:t>
            </a:r>
            <a:endParaRPr lang="en-US" altLang="ja-JP">
              <a:latin typeface="UD Digi Kyokasho NK-R" panose="02020400000000000000" pitchFamily="18" charset="-128"/>
              <a:ea typeface="UD Digi Kyokasho NK-R" panose="02020400000000000000" pitchFamily="18" charset="-128"/>
            </a:endParaRPr>
          </a:p>
          <a:p>
            <a:r>
              <a:rPr lang="ja-JP" altLang="en-US">
                <a:latin typeface="UD Digi Kyokasho NK-R" panose="02020400000000000000" pitchFamily="18" charset="-128"/>
                <a:ea typeface="UD Digi Kyokasho NK-R" panose="02020400000000000000" pitchFamily="18" charset="-128"/>
              </a:rPr>
              <a:t>技術力　高</a:t>
            </a:r>
            <a:endParaRPr lang="en-US" altLang="ja-JP">
              <a:latin typeface="UD Digi Kyokasho NK-R" panose="02020400000000000000" pitchFamily="18" charset="-128"/>
              <a:ea typeface="UD Digi Kyokasho NK-R" panose="02020400000000000000" pitchFamily="18" charset="-128"/>
            </a:endParaRPr>
          </a:p>
        </p:txBody>
      </p:sp>
      <p:sp>
        <p:nvSpPr>
          <p:cNvPr id="24587" name="テキスト ボックス 15">
            <a:extLst>
              <a:ext uri="{FF2B5EF4-FFF2-40B4-BE49-F238E27FC236}">
                <a16:creationId xmlns:a16="http://schemas.microsoft.com/office/drawing/2014/main" id="{4F797333-DF0D-42DD-8CFE-40DB293C230C}"/>
              </a:ext>
            </a:extLst>
          </p:cNvPr>
          <p:cNvSpPr txBox="1">
            <a:spLocks noChangeArrowheads="1"/>
          </p:cNvSpPr>
          <p:nvPr/>
        </p:nvSpPr>
        <p:spPr bwMode="auto">
          <a:xfrm>
            <a:off x="2858517" y="5341838"/>
            <a:ext cx="1152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r>
              <a:rPr lang="ja-JP" altLang="en-US">
                <a:latin typeface="UD Digi Kyokasho NK-R" panose="02020400000000000000" pitchFamily="18" charset="-128"/>
                <a:ea typeface="UD Digi Kyokasho NK-R" panose="02020400000000000000" pitchFamily="18" charset="-128"/>
              </a:rPr>
              <a:t>内製比率</a:t>
            </a:r>
            <a:endParaRPr lang="en-US" altLang="ja-JP">
              <a:latin typeface="UD Digi Kyokasho NK-R" panose="02020400000000000000" pitchFamily="18" charset="-128"/>
              <a:ea typeface="UD Digi Kyokasho NK-R" panose="02020400000000000000" pitchFamily="18" charset="-128"/>
            </a:endParaRPr>
          </a:p>
          <a:p>
            <a:r>
              <a:rPr lang="ja-JP" altLang="en-US">
                <a:latin typeface="UD Digi Kyokasho NK-R" panose="02020400000000000000" pitchFamily="18" charset="-128"/>
                <a:ea typeface="UD Digi Kyokasho NK-R" panose="02020400000000000000" pitchFamily="18" charset="-128"/>
              </a:rPr>
              <a:t>技術力　低</a:t>
            </a:r>
            <a:endParaRPr lang="en-US" altLang="ja-JP">
              <a:latin typeface="UD Digi Kyokasho NK-R" panose="02020400000000000000" pitchFamily="18" charset="-128"/>
              <a:ea typeface="UD Digi Kyokasho NK-R" panose="02020400000000000000" pitchFamily="18" charset="-128"/>
            </a:endParaRPr>
          </a:p>
        </p:txBody>
      </p:sp>
      <p:sp>
        <p:nvSpPr>
          <p:cNvPr id="24588" name="テキスト ボックス 19">
            <a:extLst>
              <a:ext uri="{FF2B5EF4-FFF2-40B4-BE49-F238E27FC236}">
                <a16:creationId xmlns:a16="http://schemas.microsoft.com/office/drawing/2014/main" id="{19FEC837-E9BB-4B82-ABDD-608399B9BFF3}"/>
              </a:ext>
            </a:extLst>
          </p:cNvPr>
          <p:cNvSpPr txBox="1">
            <a:spLocks noChangeArrowheads="1"/>
          </p:cNvSpPr>
          <p:nvPr/>
        </p:nvSpPr>
        <p:spPr bwMode="auto">
          <a:xfrm>
            <a:off x="3514154" y="3959126"/>
            <a:ext cx="9921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r>
              <a:rPr lang="en-US" altLang="ja-JP" sz="6000">
                <a:latin typeface="UD Digi Kyokasho NK-R" panose="02020400000000000000" pitchFamily="18" charset="-128"/>
                <a:ea typeface="UD Digi Kyokasho NK-R" panose="02020400000000000000" pitchFamily="18" charset="-128"/>
              </a:rPr>
              <a:t>×</a:t>
            </a:r>
          </a:p>
        </p:txBody>
      </p:sp>
      <p:sp>
        <p:nvSpPr>
          <p:cNvPr id="24589" name="テキスト ボックス 8">
            <a:extLst>
              <a:ext uri="{FF2B5EF4-FFF2-40B4-BE49-F238E27FC236}">
                <a16:creationId xmlns:a16="http://schemas.microsoft.com/office/drawing/2014/main" id="{930E315A-D6A4-475C-9402-4A4A91D19B70}"/>
              </a:ext>
            </a:extLst>
          </p:cNvPr>
          <p:cNvSpPr txBox="1">
            <a:spLocks noChangeArrowheads="1"/>
          </p:cNvSpPr>
          <p:nvPr/>
        </p:nvSpPr>
        <p:spPr bwMode="auto">
          <a:xfrm>
            <a:off x="721742" y="5391051"/>
            <a:ext cx="195103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r>
              <a:rPr lang="ja-JP" altLang="en-US" sz="1100" i="1">
                <a:latin typeface="UD Digi Kyokasho NK-R" panose="02020400000000000000" pitchFamily="18" charset="-128"/>
                <a:ea typeface="UD Digi Kyokasho NK-R" panose="02020400000000000000" pitchFamily="18" charset="-128"/>
              </a:rPr>
              <a:t>組織によってはツールはあっても自動化、コードレビューなどに苦労することもある</a:t>
            </a:r>
          </a:p>
        </p:txBody>
      </p:sp>
      <p:sp>
        <p:nvSpPr>
          <p:cNvPr id="24590" name="Google Shape;615;p50">
            <a:extLst>
              <a:ext uri="{FF2B5EF4-FFF2-40B4-BE49-F238E27FC236}">
                <a16:creationId xmlns:a16="http://schemas.microsoft.com/office/drawing/2014/main" id="{CBCF7DD0-03A6-4A54-88E6-91579C2F5838}"/>
              </a:ext>
            </a:extLst>
          </p:cNvPr>
          <p:cNvSpPr>
            <a:spLocks noChangeArrowheads="1"/>
          </p:cNvSpPr>
          <p:nvPr/>
        </p:nvSpPr>
        <p:spPr bwMode="auto">
          <a:xfrm>
            <a:off x="5455668" y="1603276"/>
            <a:ext cx="3113658" cy="3787775"/>
          </a:xfrm>
          <a:prstGeom prst="roundRect">
            <a:avLst>
              <a:gd name="adj" fmla="val 1977"/>
            </a:avLst>
          </a:prstGeom>
          <a:solidFill>
            <a:srgbClr val="F2F2F2"/>
          </a:solidFill>
          <a:ln w="25400">
            <a:solidFill>
              <a:srgbClr val="77828D"/>
            </a:solidFill>
            <a:miter lim="800000"/>
            <a:headEnd type="none" w="sm" len="sm"/>
            <a:tailEnd type="none" w="sm" len="sm"/>
          </a:ln>
        </p:spPr>
        <p:txBody>
          <a:bodyPr lIns="91425" tIns="45700" rIns="91425" bIns="45700"/>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marL="171450" indent="-171450">
              <a:buFont typeface="Arial" panose="020B0604020202020204" pitchFamily="34" charset="0"/>
              <a:buChar char="•"/>
            </a:pPr>
            <a:r>
              <a:rPr lang="en-US" altLang="ja-JP" dirty="0">
                <a:solidFill>
                  <a:srgbClr val="000000"/>
                </a:solidFill>
                <a:latin typeface="UD Digi Kyokasho NK-R" panose="02020400000000000000" pitchFamily="18" charset="-128"/>
                <a:ea typeface="UD Digi Kyokasho NK-R" panose="02020400000000000000" pitchFamily="18" charset="-128"/>
                <a:cs typeface="ＭＳ Ｐゴシック" panose="020B0600070205080204" pitchFamily="50" charset="-128"/>
                <a:sym typeface="ＭＳ Ｐゴシック" panose="020B0600070205080204" pitchFamily="50" charset="-128"/>
              </a:rPr>
              <a:t>I</a:t>
            </a:r>
            <a:r>
              <a:rPr lang="ja-JP" altLang="en-US" dirty="0">
                <a:solidFill>
                  <a:srgbClr val="000000"/>
                </a:solidFill>
                <a:latin typeface="UD Digi Kyokasho NK-R" panose="02020400000000000000" pitchFamily="18" charset="-128"/>
                <a:ea typeface="UD Digi Kyokasho NK-R" panose="02020400000000000000" pitchFamily="18" charset="-128"/>
                <a:cs typeface="ＭＳ Ｐゴシック" panose="020B0600070205080204" pitchFamily="50" charset="-128"/>
                <a:sym typeface="ＭＳ Ｐゴシック" panose="020B0600070205080204" pitchFamily="50" charset="-128"/>
              </a:rPr>
              <a:t> は開発者がツールやその使い方に関しても裁量権を持つルールの縛りは緩いかほぼ存在しない</a:t>
            </a:r>
            <a:endParaRPr lang="en-US" altLang="ja-JP" dirty="0">
              <a:solidFill>
                <a:srgbClr val="000000"/>
              </a:solidFill>
              <a:latin typeface="UD Digi Kyokasho NK-R" panose="02020400000000000000" pitchFamily="18" charset="-128"/>
              <a:ea typeface="UD Digi Kyokasho NK-R" panose="02020400000000000000" pitchFamily="18" charset="-128"/>
              <a:cs typeface="ＭＳ Ｐゴシック" panose="020B0600070205080204" pitchFamily="50" charset="-128"/>
              <a:sym typeface="ＭＳ Ｐゴシック" panose="020B0600070205080204" pitchFamily="50" charset="-128"/>
            </a:endParaRPr>
          </a:p>
          <a:p>
            <a:pPr marL="171450" indent="-171450">
              <a:buFont typeface="Arial" panose="020B0604020202020204" pitchFamily="34" charset="0"/>
              <a:buChar char="•"/>
            </a:pPr>
            <a:r>
              <a:rPr lang="ja-JP" altLang="en-US" dirty="0">
                <a:solidFill>
                  <a:srgbClr val="000000"/>
                </a:solidFill>
                <a:latin typeface="UD Digi Kyokasho NK-R" panose="02020400000000000000" pitchFamily="18" charset="-128"/>
                <a:ea typeface="UD Digi Kyokasho NK-R" panose="02020400000000000000" pitchFamily="18" charset="-128"/>
                <a:cs typeface="ＭＳ Ｐゴシック" panose="020B0600070205080204" pitchFamily="50" charset="-128"/>
                <a:sym typeface="ＭＳ Ｐゴシック" panose="020B0600070205080204" pitchFamily="50" charset="-128"/>
              </a:rPr>
              <a:t>標準化範囲は狭く共通に使うツールに限定される</a:t>
            </a:r>
            <a:br>
              <a:rPr lang="en-US" altLang="ja-JP" dirty="0">
                <a:solidFill>
                  <a:srgbClr val="000000"/>
                </a:solidFill>
                <a:latin typeface="UD Digi Kyokasho NK-R" panose="02020400000000000000" pitchFamily="18" charset="-128"/>
                <a:ea typeface="UD Digi Kyokasho NK-R" panose="02020400000000000000" pitchFamily="18" charset="-128"/>
                <a:cs typeface="ＭＳ Ｐゴシック" panose="020B0600070205080204" pitchFamily="50" charset="-128"/>
                <a:sym typeface="ＭＳ Ｐゴシック" panose="020B0600070205080204" pitchFamily="50" charset="-128"/>
              </a:rPr>
            </a:br>
            <a:endParaRPr lang="en-US" altLang="ja-JP" dirty="0">
              <a:solidFill>
                <a:srgbClr val="000000"/>
              </a:solidFill>
              <a:latin typeface="UD Digi Kyokasho NK-R" panose="02020400000000000000" pitchFamily="18" charset="-128"/>
              <a:ea typeface="UD Digi Kyokasho NK-R" panose="02020400000000000000" pitchFamily="18" charset="-128"/>
              <a:cs typeface="ＭＳ Ｐゴシック" panose="020B0600070205080204" pitchFamily="50" charset="-128"/>
              <a:sym typeface="ＭＳ Ｐゴシック" panose="020B0600070205080204" pitchFamily="50" charset="-128"/>
            </a:endParaRPr>
          </a:p>
          <a:p>
            <a:pPr marL="171450" indent="-171450">
              <a:buFont typeface="Arial" panose="020B0604020202020204" pitchFamily="34" charset="0"/>
              <a:buChar char="•"/>
            </a:pPr>
            <a:r>
              <a:rPr lang="en-US" altLang="ja-JP" dirty="0">
                <a:solidFill>
                  <a:srgbClr val="000000"/>
                </a:solidFill>
                <a:latin typeface="UD Digi Kyokasho NK-R" panose="02020400000000000000" pitchFamily="18" charset="-128"/>
                <a:ea typeface="UD Digi Kyokasho NK-R" panose="02020400000000000000" pitchFamily="18" charset="-128"/>
                <a:cs typeface="ＭＳ Ｐゴシック" panose="020B0600070205080204" pitchFamily="50" charset="-128"/>
                <a:sym typeface="ＭＳ Ｐゴシック" panose="020B0600070205080204" pitchFamily="50" charset="-128"/>
              </a:rPr>
              <a:t>Ⅱ</a:t>
            </a:r>
            <a:r>
              <a:rPr lang="ja-JP" altLang="en-US" dirty="0">
                <a:solidFill>
                  <a:srgbClr val="000000"/>
                </a:solidFill>
                <a:latin typeface="UD Digi Kyokasho NK-R" panose="02020400000000000000" pitchFamily="18" charset="-128"/>
                <a:ea typeface="UD Digi Kyokasho NK-R" panose="02020400000000000000" pitchFamily="18" charset="-128"/>
                <a:cs typeface="ＭＳ Ｐゴシック" panose="020B0600070205080204" pitchFamily="50" charset="-128"/>
                <a:sym typeface="ＭＳ Ｐゴシック" panose="020B0600070205080204" pitchFamily="50" charset="-128"/>
              </a:rPr>
              <a:t>は従来型の開発であるため、ツールの標準化やルールについてはある程度必要</a:t>
            </a:r>
            <a:endParaRPr lang="en-US" altLang="ja-JP" dirty="0">
              <a:solidFill>
                <a:srgbClr val="000000"/>
              </a:solidFill>
              <a:latin typeface="UD Digi Kyokasho NK-R" panose="02020400000000000000" pitchFamily="18" charset="-128"/>
              <a:ea typeface="UD Digi Kyokasho NK-R" panose="02020400000000000000" pitchFamily="18" charset="-128"/>
              <a:cs typeface="ＭＳ Ｐゴシック" panose="020B0600070205080204" pitchFamily="50" charset="-128"/>
              <a:sym typeface="ＭＳ Ｐゴシック" panose="020B0600070205080204" pitchFamily="50" charset="-128"/>
            </a:endParaRPr>
          </a:p>
          <a:p>
            <a:pPr marL="171450" indent="-171450">
              <a:buFont typeface="Arial" panose="020B0604020202020204" pitchFamily="34" charset="0"/>
              <a:buChar char="•"/>
            </a:pPr>
            <a:endParaRPr lang="en-US" altLang="ja-JP" dirty="0">
              <a:solidFill>
                <a:srgbClr val="000000"/>
              </a:solidFill>
              <a:latin typeface="UD Digi Kyokasho NK-R" panose="02020400000000000000" pitchFamily="18" charset="-128"/>
              <a:ea typeface="UD Digi Kyokasho NK-R" panose="02020400000000000000" pitchFamily="18" charset="-128"/>
              <a:cs typeface="ＭＳ Ｐゴシック" panose="020B0600070205080204" pitchFamily="50" charset="-128"/>
              <a:sym typeface="ＭＳ Ｐゴシック" panose="020B0600070205080204" pitchFamily="50" charset="-128"/>
            </a:endParaRPr>
          </a:p>
          <a:p>
            <a:pPr marL="171450" indent="-171450">
              <a:buFont typeface="Arial" panose="020B0604020202020204" pitchFamily="34" charset="0"/>
              <a:buChar char="•"/>
            </a:pPr>
            <a:r>
              <a:rPr lang="en-US" altLang="ja-JP" dirty="0">
                <a:solidFill>
                  <a:srgbClr val="000000"/>
                </a:solidFill>
                <a:latin typeface="UD Digi Kyokasho NK-R" panose="02020400000000000000" pitchFamily="18" charset="-128"/>
                <a:ea typeface="UD Digi Kyokasho NK-R" panose="02020400000000000000" pitchFamily="18" charset="-128"/>
                <a:cs typeface="ＭＳ Ｐゴシック" panose="020B0600070205080204" pitchFamily="50" charset="-128"/>
                <a:sym typeface="ＭＳ Ｐゴシック" panose="020B0600070205080204" pitchFamily="50" charset="-128"/>
              </a:rPr>
              <a:t>Ⅲ</a:t>
            </a:r>
            <a:r>
              <a:rPr lang="ja-JP" altLang="en-US" dirty="0">
                <a:solidFill>
                  <a:srgbClr val="000000"/>
                </a:solidFill>
                <a:latin typeface="UD Digi Kyokasho NK-R" panose="02020400000000000000" pitchFamily="18" charset="-128"/>
                <a:ea typeface="UD Digi Kyokasho NK-R" panose="02020400000000000000" pitchFamily="18" charset="-128"/>
                <a:cs typeface="ＭＳ Ｐゴシック" panose="020B0600070205080204" pitchFamily="50" charset="-128"/>
                <a:sym typeface="ＭＳ Ｐゴシック" panose="020B0600070205080204" pitchFamily="50" charset="-128"/>
              </a:rPr>
              <a:t>は受託開発の会社やユーザ企業によく見られるケース</a:t>
            </a:r>
            <a:endParaRPr lang="en-US" altLang="ja-JP" dirty="0">
              <a:solidFill>
                <a:srgbClr val="000000"/>
              </a:solidFill>
              <a:latin typeface="UD Digi Kyokasho NK-R" panose="02020400000000000000" pitchFamily="18" charset="-128"/>
              <a:ea typeface="UD Digi Kyokasho NK-R" panose="02020400000000000000" pitchFamily="18" charset="-128"/>
              <a:cs typeface="ＭＳ Ｐゴシック" panose="020B0600070205080204" pitchFamily="50" charset="-128"/>
              <a:sym typeface="ＭＳ Ｐゴシック" panose="020B0600070205080204" pitchFamily="50" charset="-128"/>
            </a:endParaRPr>
          </a:p>
          <a:p>
            <a:pPr marL="171450" indent="-171450">
              <a:buFont typeface="Arial" panose="020B0604020202020204" pitchFamily="34" charset="0"/>
              <a:buChar char="•"/>
            </a:pPr>
            <a:r>
              <a:rPr lang="ja-JP" altLang="en-US" dirty="0">
                <a:solidFill>
                  <a:srgbClr val="000000"/>
                </a:solidFill>
                <a:latin typeface="UD Digi Kyokasho NK-R" panose="02020400000000000000" pitchFamily="18" charset="-128"/>
                <a:ea typeface="UD Digi Kyokasho NK-R" panose="02020400000000000000" pitchFamily="18" charset="-128"/>
                <a:cs typeface="ＭＳ Ｐゴシック" panose="020B0600070205080204" pitchFamily="50" charset="-128"/>
                <a:sym typeface="ＭＳ Ｐゴシック" panose="020B0600070205080204" pitchFamily="50" charset="-128"/>
              </a:rPr>
              <a:t>内製率が低いため、標準化などの様々なルールやサポートはこれまでどおり必要</a:t>
            </a:r>
            <a:endParaRPr lang="en-US" altLang="ja-JP" dirty="0">
              <a:solidFill>
                <a:srgbClr val="000000"/>
              </a:solidFill>
              <a:latin typeface="UD Digi Kyokasho NK-R" panose="02020400000000000000" pitchFamily="18" charset="-128"/>
              <a:ea typeface="UD Digi Kyokasho NK-R" panose="02020400000000000000" pitchFamily="18" charset="-128"/>
              <a:cs typeface="ＭＳ Ｐゴシック" panose="020B0600070205080204" pitchFamily="50" charset="-128"/>
              <a:sym typeface="ＭＳ Ｐゴシック" panose="020B0600070205080204" pitchFamily="50" charset="-128"/>
            </a:endParaRPr>
          </a:p>
          <a:p>
            <a:pPr marL="171450" indent="-171450">
              <a:buFont typeface="Arial" panose="020B0604020202020204" pitchFamily="34" charset="0"/>
              <a:buChar char="•"/>
            </a:pPr>
            <a:r>
              <a:rPr lang="ja-JP" altLang="en-US" dirty="0">
                <a:solidFill>
                  <a:srgbClr val="000000"/>
                </a:solidFill>
                <a:latin typeface="UD Digi Kyokasho NK-R" panose="02020400000000000000" pitchFamily="18" charset="-128"/>
                <a:ea typeface="UD Digi Kyokasho NK-R" panose="02020400000000000000" pitchFamily="18" charset="-128"/>
                <a:cs typeface="ＭＳ Ｐゴシック" panose="020B0600070205080204" pitchFamily="50" charset="-128"/>
                <a:sym typeface="ＭＳ Ｐゴシック" panose="020B0600070205080204" pitchFamily="50" charset="-128"/>
              </a:rPr>
              <a:t>開発者は旧来の方式に慣れているため、テスト自動化やコードレビューなどの文化をうまく根付かせる取り組みが必要</a:t>
            </a:r>
            <a:endParaRPr lang="en-US" altLang="ja-JP" dirty="0">
              <a:solidFill>
                <a:srgbClr val="000000"/>
              </a:solidFill>
              <a:latin typeface="UD Digi Kyokasho NK-R" panose="02020400000000000000" pitchFamily="18" charset="-128"/>
              <a:ea typeface="UD Digi Kyokasho NK-R" panose="02020400000000000000" pitchFamily="18" charset="-128"/>
              <a:cs typeface="ＭＳ Ｐゴシック" panose="020B0600070205080204" pitchFamily="50" charset="-128"/>
              <a:sym typeface="ＭＳ Ｐゴシック" panose="020B0600070205080204" pitchFamily="50" charset="-128"/>
            </a:endParaRPr>
          </a:p>
        </p:txBody>
      </p:sp>
      <p:sp>
        <p:nvSpPr>
          <p:cNvPr id="24591" name="テキスト ボックス 9">
            <a:extLst>
              <a:ext uri="{FF2B5EF4-FFF2-40B4-BE49-F238E27FC236}">
                <a16:creationId xmlns:a16="http://schemas.microsoft.com/office/drawing/2014/main" id="{251755C1-6904-4116-83DC-111621F5CA27}"/>
              </a:ext>
            </a:extLst>
          </p:cNvPr>
          <p:cNvSpPr txBox="1">
            <a:spLocks noChangeArrowheads="1"/>
          </p:cNvSpPr>
          <p:nvPr/>
        </p:nvSpPr>
        <p:spPr bwMode="auto">
          <a:xfrm>
            <a:off x="4430142" y="1412776"/>
            <a:ext cx="4937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r>
              <a:rPr lang="en-US" altLang="ja-JP" sz="2000">
                <a:latin typeface="UD Digi Kyokasho NK-R" panose="02020400000000000000" pitchFamily="18" charset="-128"/>
                <a:ea typeface="UD Digi Kyokasho NK-R" panose="02020400000000000000" pitchFamily="18" charset="-128"/>
              </a:rPr>
              <a:t>Ⅰ</a:t>
            </a:r>
            <a:endParaRPr lang="ja-JP" altLang="en-US" sz="2000">
              <a:latin typeface="UD Digi Kyokasho NK-R" panose="02020400000000000000" pitchFamily="18" charset="-128"/>
              <a:ea typeface="UD Digi Kyokasho NK-R" panose="02020400000000000000" pitchFamily="18" charset="-128"/>
            </a:endParaRPr>
          </a:p>
        </p:txBody>
      </p:sp>
      <p:sp>
        <p:nvSpPr>
          <p:cNvPr id="24592" name="テキスト ボックス 23">
            <a:extLst>
              <a:ext uri="{FF2B5EF4-FFF2-40B4-BE49-F238E27FC236}">
                <a16:creationId xmlns:a16="http://schemas.microsoft.com/office/drawing/2014/main" id="{53102154-EFF6-47A2-91C3-E2097F1322F3}"/>
              </a:ext>
            </a:extLst>
          </p:cNvPr>
          <p:cNvSpPr txBox="1">
            <a:spLocks noChangeArrowheads="1"/>
          </p:cNvSpPr>
          <p:nvPr/>
        </p:nvSpPr>
        <p:spPr bwMode="auto">
          <a:xfrm>
            <a:off x="666179" y="1539776"/>
            <a:ext cx="493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r>
              <a:rPr lang="en-US" altLang="ja-JP" sz="2000">
                <a:latin typeface="UD Digi Kyokasho NK-R" panose="02020400000000000000" pitchFamily="18" charset="-128"/>
                <a:ea typeface="UD Digi Kyokasho NK-R" panose="02020400000000000000" pitchFamily="18" charset="-128"/>
              </a:rPr>
              <a:t>Ⅱ</a:t>
            </a:r>
            <a:endParaRPr lang="ja-JP" altLang="en-US" sz="2000">
              <a:latin typeface="UD Digi Kyokasho NK-R" panose="02020400000000000000" pitchFamily="18" charset="-128"/>
              <a:ea typeface="UD Digi Kyokasho NK-R" panose="02020400000000000000" pitchFamily="18" charset="-128"/>
            </a:endParaRPr>
          </a:p>
        </p:txBody>
      </p:sp>
      <p:sp>
        <p:nvSpPr>
          <p:cNvPr id="24593" name="テキスト ボックス 24">
            <a:extLst>
              <a:ext uri="{FF2B5EF4-FFF2-40B4-BE49-F238E27FC236}">
                <a16:creationId xmlns:a16="http://schemas.microsoft.com/office/drawing/2014/main" id="{30C545BA-4EBF-4D89-ADFA-25BEB73E1755}"/>
              </a:ext>
            </a:extLst>
          </p:cNvPr>
          <p:cNvSpPr txBox="1">
            <a:spLocks noChangeArrowheads="1"/>
          </p:cNvSpPr>
          <p:nvPr/>
        </p:nvSpPr>
        <p:spPr bwMode="auto">
          <a:xfrm>
            <a:off x="374079" y="4238526"/>
            <a:ext cx="493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r>
              <a:rPr lang="en-US" altLang="ja-JP" sz="2000">
                <a:latin typeface="UD Digi Kyokasho NK-R" panose="02020400000000000000" pitchFamily="18" charset="-128"/>
                <a:ea typeface="UD Digi Kyokasho NK-R" panose="02020400000000000000" pitchFamily="18" charset="-128"/>
              </a:rPr>
              <a:t>Ⅲ</a:t>
            </a:r>
            <a:endParaRPr lang="ja-JP" altLang="en-US" sz="2000">
              <a:latin typeface="UD Digi Kyokasho NK-R" panose="02020400000000000000" pitchFamily="18" charset="-128"/>
              <a:ea typeface="UD Digi Kyokasho NK-R" panose="02020400000000000000" pitchFamily="18" charset="-128"/>
            </a:endParaRPr>
          </a:p>
        </p:txBody>
      </p:sp>
      <p:sp>
        <p:nvSpPr>
          <p:cNvPr id="24594" name="テキスト ボックス 25">
            <a:extLst>
              <a:ext uri="{FF2B5EF4-FFF2-40B4-BE49-F238E27FC236}">
                <a16:creationId xmlns:a16="http://schemas.microsoft.com/office/drawing/2014/main" id="{7D92CA43-F494-4A94-80A8-634A5D804050}"/>
              </a:ext>
            </a:extLst>
          </p:cNvPr>
          <p:cNvSpPr txBox="1">
            <a:spLocks noChangeArrowheads="1"/>
          </p:cNvSpPr>
          <p:nvPr/>
        </p:nvSpPr>
        <p:spPr bwMode="auto">
          <a:xfrm>
            <a:off x="4555554" y="4173438"/>
            <a:ext cx="493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r>
              <a:rPr lang="en-US" altLang="ja-JP" sz="2000">
                <a:latin typeface="UD Digi Kyokasho NK-R" panose="02020400000000000000" pitchFamily="18" charset="-128"/>
                <a:ea typeface="UD Digi Kyokasho NK-R" panose="02020400000000000000" pitchFamily="18" charset="-128"/>
              </a:rPr>
              <a:t>Ⅳ</a:t>
            </a:r>
            <a:endParaRPr lang="ja-JP" altLang="en-US" sz="2000">
              <a:latin typeface="UD Digi Kyokasho NK-R" panose="02020400000000000000" pitchFamily="18" charset="-128"/>
              <a:ea typeface="UD Digi Kyokasho NK-R" panose="02020400000000000000" pitchFamily="18" charset="-128"/>
            </a:endParaRPr>
          </a:p>
        </p:txBody>
      </p:sp>
      <p:sp>
        <p:nvSpPr>
          <p:cNvPr id="24595" name="Google Shape;615;p50">
            <a:extLst>
              <a:ext uri="{FF2B5EF4-FFF2-40B4-BE49-F238E27FC236}">
                <a16:creationId xmlns:a16="http://schemas.microsoft.com/office/drawing/2014/main" id="{E0C2EAB1-F1C1-421B-9EF5-BFF1E7DC6F5B}"/>
              </a:ext>
            </a:extLst>
          </p:cNvPr>
          <p:cNvSpPr>
            <a:spLocks noChangeArrowheads="1"/>
          </p:cNvSpPr>
          <p:nvPr/>
        </p:nvSpPr>
        <p:spPr bwMode="auto">
          <a:xfrm>
            <a:off x="988442" y="2033488"/>
            <a:ext cx="1570037" cy="1036638"/>
          </a:xfrm>
          <a:prstGeom prst="roundRect">
            <a:avLst>
              <a:gd name="adj" fmla="val 1977"/>
            </a:avLst>
          </a:prstGeom>
          <a:solidFill>
            <a:srgbClr val="F2F2F2"/>
          </a:solidFill>
          <a:ln w="25400">
            <a:solidFill>
              <a:srgbClr val="77828D"/>
            </a:solidFill>
            <a:miter lim="800000"/>
            <a:headEnd type="none" w="sm" len="sm"/>
            <a:tailEnd type="none" w="sm" len="sm"/>
          </a:ln>
        </p:spPr>
        <p:txBody>
          <a:bodyPr lIns="91425" tIns="45700" rIns="91425" bIns="45700"/>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r>
              <a:rPr lang="ja-JP" altLang="en-US">
                <a:latin typeface="UD Digi Kyokasho NK-R" panose="02020400000000000000" pitchFamily="18" charset="-128"/>
                <a:ea typeface="UD Digi Kyokasho NK-R" panose="02020400000000000000" pitchFamily="18" charset="-128"/>
              </a:rPr>
              <a:t>ツールの標準化範囲は</a:t>
            </a:r>
            <a:r>
              <a:rPr lang="en-US" altLang="ja-JP">
                <a:latin typeface="UD Digi Kyokasho NK-R" panose="02020400000000000000" pitchFamily="18" charset="-128"/>
                <a:ea typeface="UD Digi Kyokasho NK-R" panose="02020400000000000000" pitchFamily="18" charset="-128"/>
              </a:rPr>
              <a:t>I</a:t>
            </a:r>
            <a:r>
              <a:rPr lang="ja-JP" altLang="en-US">
                <a:latin typeface="UD Digi Kyokasho NK-R" panose="02020400000000000000" pitchFamily="18" charset="-128"/>
                <a:ea typeface="UD Digi Kyokasho NK-R" panose="02020400000000000000" pitchFamily="18" charset="-128"/>
              </a:rPr>
              <a:t>よりやや広い</a:t>
            </a:r>
            <a:endParaRPr lang="en-US" altLang="ja-JP">
              <a:latin typeface="UD Digi Kyokasho NK-R" panose="02020400000000000000" pitchFamily="18" charset="-128"/>
              <a:ea typeface="UD Digi Kyokasho NK-R" panose="02020400000000000000" pitchFamily="18" charset="-128"/>
            </a:endParaRPr>
          </a:p>
        </p:txBody>
      </p:sp>
      <p:sp>
        <p:nvSpPr>
          <p:cNvPr id="24596" name="Google Shape;615;p50">
            <a:extLst>
              <a:ext uri="{FF2B5EF4-FFF2-40B4-BE49-F238E27FC236}">
                <a16:creationId xmlns:a16="http://schemas.microsoft.com/office/drawing/2014/main" id="{0365C875-073E-40AF-A2B9-1897BD0BA8A6}"/>
              </a:ext>
            </a:extLst>
          </p:cNvPr>
          <p:cNvSpPr>
            <a:spLocks noChangeArrowheads="1"/>
          </p:cNvSpPr>
          <p:nvPr/>
        </p:nvSpPr>
        <p:spPr bwMode="auto">
          <a:xfrm>
            <a:off x="988442" y="4113113"/>
            <a:ext cx="1570037" cy="1168400"/>
          </a:xfrm>
          <a:prstGeom prst="roundRect">
            <a:avLst>
              <a:gd name="adj" fmla="val 1977"/>
            </a:avLst>
          </a:prstGeom>
          <a:solidFill>
            <a:srgbClr val="F2F2F2"/>
          </a:solidFill>
          <a:ln w="25400">
            <a:solidFill>
              <a:srgbClr val="77828D"/>
            </a:solidFill>
            <a:miter lim="800000"/>
            <a:headEnd type="none" w="sm" len="sm"/>
            <a:tailEnd type="none" w="sm" len="sm"/>
          </a:ln>
        </p:spPr>
        <p:txBody>
          <a:bodyPr lIns="91425" tIns="45700" rIns="91425" bIns="45700"/>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r>
              <a:rPr lang="ja-JP" altLang="en-US">
                <a:latin typeface="UD Digi Kyokasho NK-R" panose="02020400000000000000" pitchFamily="18" charset="-128"/>
                <a:ea typeface="UD Digi Kyokasho NK-R" panose="02020400000000000000" pitchFamily="18" charset="-128"/>
              </a:rPr>
              <a:t>標準化範囲を広げ、開発者に裁量を求めない</a:t>
            </a:r>
            <a:endParaRPr lang="en-US" altLang="ja-JP">
              <a:latin typeface="UD Digi Kyokasho NK-R" panose="02020400000000000000" pitchFamily="18" charset="-128"/>
              <a:ea typeface="UD Digi Kyokasho NK-R" panose="02020400000000000000" pitchFamily="18" charset="-128"/>
            </a:endParaRPr>
          </a:p>
          <a:p>
            <a:r>
              <a:rPr lang="ja-JP" altLang="en-US">
                <a:latin typeface="UD Digi Kyokasho NK-R" panose="02020400000000000000" pitchFamily="18" charset="-128"/>
                <a:ea typeface="UD Digi Kyokasho NK-R" panose="02020400000000000000" pitchFamily="18" charset="-128"/>
              </a:rPr>
              <a:t>商用サポートのあるサービスやツールが好まれる</a:t>
            </a:r>
          </a:p>
        </p:txBody>
      </p:sp>
      <p:sp>
        <p:nvSpPr>
          <p:cNvPr id="24597" name="Google Shape;615;p50">
            <a:extLst>
              <a:ext uri="{FF2B5EF4-FFF2-40B4-BE49-F238E27FC236}">
                <a16:creationId xmlns:a16="http://schemas.microsoft.com/office/drawing/2014/main" id="{27A1D7BA-33EF-4A99-9AD3-C0282AEEC1E1}"/>
              </a:ext>
            </a:extLst>
          </p:cNvPr>
          <p:cNvSpPr>
            <a:spLocks noChangeArrowheads="1"/>
          </p:cNvSpPr>
          <p:nvPr/>
        </p:nvSpPr>
        <p:spPr bwMode="auto">
          <a:xfrm>
            <a:off x="3061717" y="1985863"/>
            <a:ext cx="1570037" cy="1168400"/>
          </a:xfrm>
          <a:prstGeom prst="roundRect">
            <a:avLst>
              <a:gd name="adj" fmla="val 1977"/>
            </a:avLst>
          </a:prstGeom>
          <a:solidFill>
            <a:srgbClr val="F2F2F2"/>
          </a:solidFill>
          <a:ln w="25400">
            <a:solidFill>
              <a:srgbClr val="77828D"/>
            </a:solidFill>
            <a:miter lim="800000"/>
            <a:headEnd type="none" w="sm" len="sm"/>
            <a:tailEnd type="none" w="sm" len="sm"/>
          </a:ln>
        </p:spPr>
        <p:txBody>
          <a:bodyPr lIns="91425" tIns="45700" rIns="91425" bIns="45700"/>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r>
              <a:rPr lang="ja-JP" altLang="en-US">
                <a:latin typeface="UD Digi Kyokasho NK-R" panose="02020400000000000000" pitchFamily="18" charset="-128"/>
                <a:ea typeface="UD Digi Kyokasho NK-R" panose="02020400000000000000" pitchFamily="18" charset="-128"/>
              </a:rPr>
              <a:t>ツールの標準化範囲は最低限</a:t>
            </a:r>
            <a:endParaRPr lang="en-US" altLang="ja-JP">
              <a:latin typeface="UD Digi Kyokasho NK-R" panose="02020400000000000000" pitchFamily="18" charset="-128"/>
              <a:ea typeface="UD Digi Kyokasho NK-R" panose="02020400000000000000" pitchFamily="18" charset="-128"/>
            </a:endParaRPr>
          </a:p>
          <a:p>
            <a:r>
              <a:rPr lang="ja-JP" altLang="en-US">
                <a:latin typeface="UD Digi Kyokasho NK-R" panose="02020400000000000000" pitchFamily="18" charset="-128"/>
                <a:ea typeface="UD Digi Kyokasho NK-R" panose="02020400000000000000" pitchFamily="18" charset="-128"/>
              </a:rPr>
              <a:t>開発</a:t>
            </a:r>
            <a:r>
              <a:rPr lang="en-US" altLang="ja-JP">
                <a:latin typeface="UD Digi Kyokasho NK-R" panose="02020400000000000000" pitchFamily="18" charset="-128"/>
                <a:ea typeface="UD Digi Kyokasho NK-R" panose="02020400000000000000" pitchFamily="18" charset="-128"/>
              </a:rPr>
              <a:t>T</a:t>
            </a:r>
            <a:r>
              <a:rPr lang="ja-JP" altLang="en-US">
                <a:latin typeface="UD Digi Kyokasho NK-R" panose="02020400000000000000" pitchFamily="18" charset="-128"/>
                <a:ea typeface="UD Digi Kyokasho NK-R" panose="02020400000000000000" pitchFamily="18" charset="-128"/>
              </a:rPr>
              <a:t>によりツールが時々で異なることを許容する</a:t>
            </a:r>
            <a:endParaRPr lang="en-US" altLang="ja-JP">
              <a:latin typeface="UD Digi Kyokasho NK-R" panose="02020400000000000000" pitchFamily="18" charset="-128"/>
              <a:ea typeface="UD Digi Kyokasho NK-R" panose="02020400000000000000" pitchFamily="18" charset="-128"/>
            </a:endParaRPr>
          </a:p>
        </p:txBody>
      </p:sp>
      <p:sp>
        <p:nvSpPr>
          <p:cNvPr id="29" name="角丸四角形 28">
            <a:extLst>
              <a:ext uri="{FF2B5EF4-FFF2-40B4-BE49-F238E27FC236}">
                <a16:creationId xmlns:a16="http://schemas.microsoft.com/office/drawing/2014/main" id="{0C492685-B020-4E3F-8B85-0764F4C59196}"/>
              </a:ext>
            </a:extLst>
          </p:cNvPr>
          <p:cNvSpPr/>
          <p:nvPr/>
        </p:nvSpPr>
        <p:spPr>
          <a:xfrm>
            <a:off x="11113" y="0"/>
            <a:ext cx="2797175" cy="50006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lgn="ctr" eaLnBrk="1" hangingPunct="1">
              <a:spcBef>
                <a:spcPct val="20000"/>
              </a:spcBef>
              <a:buClr>
                <a:schemeClr val="tx2"/>
              </a:buClr>
              <a:buSzPct val="70000"/>
              <a:buFont typeface="Wingdings" panose="05000000000000000000" pitchFamily="2" charset="2"/>
              <a:buNone/>
              <a:defRPr/>
            </a:pPr>
            <a:r>
              <a:rPr lang="ja-JP" altLang="en-US" sz="2000" b="1" dirty="0">
                <a:solidFill>
                  <a:srgbClr val="FFFFFF"/>
                </a:solidFill>
                <a:latin typeface="UD Digi Kyokasho NK-R" panose="02020400000000000000" pitchFamily="18" charset="-128"/>
                <a:ea typeface="UD Digi Kyokasho NK-R" panose="02020400000000000000" pitchFamily="18" charset="-128"/>
              </a:rPr>
              <a:t>アプリケーション</a:t>
            </a:r>
            <a:r>
              <a:rPr lang="en-US" altLang="ja-JP" sz="2000" b="1" dirty="0">
                <a:solidFill>
                  <a:srgbClr val="FFFFFF"/>
                </a:solidFill>
                <a:latin typeface="UD Digi Kyokasho NK-R" panose="02020400000000000000" pitchFamily="18" charset="-128"/>
                <a:ea typeface="UD Digi Kyokasho NK-R" panose="02020400000000000000" pitchFamily="18" charset="-128"/>
              </a:rPr>
              <a:t>WG</a:t>
            </a:r>
            <a:endParaRPr lang="ja-JP" altLang="en-US" sz="2000" b="1" dirty="0">
              <a:solidFill>
                <a:srgbClr val="FFFFFF"/>
              </a:solidFill>
              <a:latin typeface="UD Digi Kyokasho NK-R" panose="02020400000000000000" pitchFamily="18" charset="-128"/>
              <a:ea typeface="UD Digi Kyokasho NK-R" panose="02020400000000000000" pitchFamily="18"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DD4B2F-FFFC-4D01-A62D-E69324AB6CD2}"/>
              </a:ext>
            </a:extLst>
          </p:cNvPr>
          <p:cNvSpPr>
            <a:spLocks noGrp="1"/>
          </p:cNvSpPr>
          <p:nvPr>
            <p:ph type="title"/>
          </p:nvPr>
        </p:nvSpPr>
        <p:spPr/>
        <p:txBody>
          <a:bodyPr/>
          <a:lstStyle/>
          <a:p>
            <a:r>
              <a:rPr lang="en-US" altLang="ja-JP" dirty="0"/>
              <a:t>7</a:t>
            </a:r>
            <a:r>
              <a:rPr kumimoji="1" lang="en-US" altLang="ja-JP" dirty="0"/>
              <a:t>.</a:t>
            </a:r>
            <a:r>
              <a:rPr kumimoji="1" lang="ja-JP" altLang="en-US" dirty="0"/>
              <a:t> ビジネスリレーション部会</a:t>
            </a:r>
          </a:p>
        </p:txBody>
      </p:sp>
      <p:sp>
        <p:nvSpPr>
          <p:cNvPr id="4" name="フッター プレースホルダー 3">
            <a:extLst>
              <a:ext uri="{FF2B5EF4-FFF2-40B4-BE49-F238E27FC236}">
                <a16:creationId xmlns:a16="http://schemas.microsoft.com/office/drawing/2014/main" id="{5AABBFDB-8BFB-4568-B669-BD3323183A5F}"/>
              </a:ext>
            </a:extLst>
          </p:cNvPr>
          <p:cNvSpPr>
            <a:spLocks noGrp="1"/>
          </p:cNvSpPr>
          <p:nvPr>
            <p:ph type="ftr" sz="quarter" idx="11"/>
          </p:nvPr>
        </p:nvSpPr>
        <p:spPr/>
        <p:txBody>
          <a:bodyPr/>
          <a:lstStyle/>
          <a:p>
            <a:pPr>
              <a:buClr>
                <a:schemeClr val="tx2"/>
              </a:buClr>
              <a:buFont typeface="Wingdings" panose="05000000000000000000" pitchFamily="2" charset="2"/>
              <a:buNone/>
            </a:pPr>
            <a:r>
              <a:rPr kumimoji="0" lang="en-US" altLang="ja-JP" sz="1000" dirty="0">
                <a:latin typeface="Arial" panose="020B0604020202020204" pitchFamily="34" charset="0"/>
              </a:rPr>
              <a:t>Copyright 2021 Japan OSS Promotion Forum </a:t>
            </a:r>
            <a:endParaRPr kumimoji="0" lang="en-US" altLang="ja-JP" sz="1000" dirty="0">
              <a:latin typeface="ＭＳ Ｐゴシック" panose="020B0600070205080204" pitchFamily="50" charset="-128"/>
            </a:endParaRPr>
          </a:p>
        </p:txBody>
      </p:sp>
      <p:sp>
        <p:nvSpPr>
          <p:cNvPr id="5" name="Rectangle 53">
            <a:extLst>
              <a:ext uri="{FF2B5EF4-FFF2-40B4-BE49-F238E27FC236}">
                <a16:creationId xmlns:a16="http://schemas.microsoft.com/office/drawing/2014/main" id="{FA87EEEE-D51C-4158-997B-D9A13CAEABDE}"/>
              </a:ext>
            </a:extLst>
          </p:cNvPr>
          <p:cNvSpPr>
            <a:spLocks noChangeArrowheads="1"/>
          </p:cNvSpPr>
          <p:nvPr/>
        </p:nvSpPr>
        <p:spPr bwMode="auto">
          <a:xfrm>
            <a:off x="612775" y="4292600"/>
            <a:ext cx="4823225" cy="1296988"/>
          </a:xfrm>
          <a:prstGeom prst="rect">
            <a:avLst/>
          </a:prstGeom>
          <a:solidFill>
            <a:schemeClr val="accent1">
              <a:lumMod val="20000"/>
              <a:lumOff val="80000"/>
            </a:schemeClr>
          </a:solidFill>
          <a:ln>
            <a:solidFill>
              <a:schemeClr val="accent1">
                <a:lumMod val="20000"/>
                <a:lumOff val="80000"/>
              </a:schemeClr>
            </a:solidFill>
            <a:headEnd/>
            <a:tailEnd/>
          </a:ln>
        </p:spPr>
        <p:style>
          <a:lnRef idx="2">
            <a:schemeClr val="accent1"/>
          </a:lnRef>
          <a:fillRef idx="1">
            <a:schemeClr val="lt1"/>
          </a:fillRef>
          <a:effectRef idx="0">
            <a:schemeClr val="accent1"/>
          </a:effectRef>
          <a:fontRef idx="minor">
            <a:schemeClr val="dk1"/>
          </a:fontRef>
        </p:style>
        <p:txBody>
          <a:bodyPr wrap="none"/>
          <a:lstStyle/>
          <a:p>
            <a:pPr eaLnBrk="1" fontAlgn="auto" hangingPunct="1">
              <a:spcBef>
                <a:spcPts val="0"/>
              </a:spcBef>
              <a:spcAft>
                <a:spcPts val="0"/>
              </a:spcAft>
              <a:defRPr/>
            </a:pPr>
            <a:r>
              <a:rPr kumimoji="0" lang="en-US" altLang="ja-JP" sz="1400" kern="0" dirty="0">
                <a:solidFill>
                  <a:prstClr val="black"/>
                </a:solidFill>
                <a:latin typeface="UD Digi Kyokasho NK-R" panose="02020400000000000000" pitchFamily="18" charset="-128"/>
                <a:ea typeface="UD Digi Kyokasho NK-R" panose="02020400000000000000" pitchFamily="18" charset="-128"/>
              </a:rPr>
              <a:t>WG</a:t>
            </a:r>
          </a:p>
          <a:p>
            <a:pPr eaLnBrk="1" fontAlgn="auto" hangingPunct="1">
              <a:spcBef>
                <a:spcPts val="0"/>
              </a:spcBef>
              <a:spcAft>
                <a:spcPts val="0"/>
              </a:spcAft>
              <a:defRPr/>
            </a:pPr>
            <a:endParaRPr kumimoji="0" lang="en-US" altLang="ja-JP" sz="1100" kern="0" dirty="0">
              <a:solidFill>
                <a:prstClr val="black"/>
              </a:solidFill>
              <a:latin typeface="UD Digi Kyokasho NK-R" panose="02020400000000000000" pitchFamily="18" charset="-128"/>
              <a:ea typeface="UD Digi Kyokasho NK-R" panose="02020400000000000000" pitchFamily="18" charset="-128"/>
            </a:endParaRPr>
          </a:p>
          <a:p>
            <a:pPr eaLnBrk="1" fontAlgn="auto" hangingPunct="1">
              <a:spcBef>
                <a:spcPts val="0"/>
              </a:spcBef>
              <a:spcAft>
                <a:spcPts val="0"/>
              </a:spcAft>
              <a:defRPr/>
            </a:pPr>
            <a:endParaRPr kumimoji="0" lang="en-US" altLang="ja-JP" sz="1100" kern="0" dirty="0">
              <a:solidFill>
                <a:prstClr val="black"/>
              </a:solidFill>
              <a:latin typeface="UD Digi Kyokasho NK-R" panose="02020400000000000000" pitchFamily="18" charset="-128"/>
              <a:ea typeface="UD Digi Kyokasho NK-R" panose="02020400000000000000" pitchFamily="18" charset="-128"/>
            </a:endParaRPr>
          </a:p>
          <a:p>
            <a:pPr eaLnBrk="1" fontAlgn="auto" hangingPunct="1">
              <a:spcBef>
                <a:spcPts val="0"/>
              </a:spcBef>
              <a:spcAft>
                <a:spcPts val="0"/>
              </a:spcAft>
              <a:defRPr/>
            </a:pPr>
            <a:endParaRPr kumimoji="0" lang="en-US" altLang="ja-JP" sz="1100" kern="0" dirty="0">
              <a:solidFill>
                <a:prstClr val="black"/>
              </a:solidFill>
              <a:latin typeface="UD Digi Kyokasho NK-R" panose="02020400000000000000" pitchFamily="18" charset="-128"/>
              <a:ea typeface="UD Digi Kyokasho NK-R" panose="02020400000000000000" pitchFamily="18" charset="-128"/>
            </a:endParaRPr>
          </a:p>
          <a:p>
            <a:pPr eaLnBrk="1" fontAlgn="auto" hangingPunct="1">
              <a:spcBef>
                <a:spcPts val="0"/>
              </a:spcBef>
              <a:spcAft>
                <a:spcPts val="0"/>
              </a:spcAft>
              <a:defRPr/>
            </a:pPr>
            <a:endParaRPr kumimoji="0" lang="en-US" altLang="ja-JP" sz="1100" kern="0" dirty="0">
              <a:solidFill>
                <a:prstClr val="black"/>
              </a:solidFill>
              <a:latin typeface="UD Digi Kyokasho NK-R" panose="02020400000000000000" pitchFamily="18" charset="-128"/>
              <a:ea typeface="UD Digi Kyokasho NK-R" panose="02020400000000000000" pitchFamily="18" charset="-128"/>
            </a:endParaRPr>
          </a:p>
        </p:txBody>
      </p:sp>
      <p:sp>
        <p:nvSpPr>
          <p:cNvPr id="6" name="Text Box 14">
            <a:extLst>
              <a:ext uri="{FF2B5EF4-FFF2-40B4-BE49-F238E27FC236}">
                <a16:creationId xmlns:a16="http://schemas.microsoft.com/office/drawing/2014/main" id="{55CC159D-5C09-4102-8EF7-A9AA38160993}"/>
              </a:ext>
            </a:extLst>
          </p:cNvPr>
          <p:cNvSpPr txBox="1">
            <a:spLocks noChangeArrowheads="1"/>
          </p:cNvSpPr>
          <p:nvPr/>
        </p:nvSpPr>
        <p:spPr bwMode="auto">
          <a:xfrm>
            <a:off x="612000" y="836999"/>
            <a:ext cx="3382962" cy="1584001"/>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58522" tIns="29261" rIns="58522" bIns="29261" anchor="ctr"/>
          <a:lstStyle>
            <a:lvl1pPr eaLnBrk="0" hangingPunct="0">
              <a:defRPr kumimoji="1" sz="1200" b="1">
                <a:solidFill>
                  <a:schemeClr val="tx1"/>
                </a:solidFill>
                <a:latin typeface="ＭＳ Ｐゴシック" pitchFamily="50" charset="-128"/>
                <a:ea typeface="ＭＳ Ｐゴシック" pitchFamily="50" charset="-128"/>
              </a:defRPr>
            </a:lvl1pPr>
            <a:lvl2pPr marL="742950" indent="-285750" eaLnBrk="0" hangingPunct="0">
              <a:defRPr kumimoji="1" sz="1200" b="1">
                <a:solidFill>
                  <a:schemeClr val="tx1"/>
                </a:solidFill>
                <a:latin typeface="ＭＳ Ｐゴシック" pitchFamily="50" charset="-128"/>
                <a:ea typeface="ＭＳ Ｐゴシック" pitchFamily="50" charset="-128"/>
              </a:defRPr>
            </a:lvl2pPr>
            <a:lvl3pPr marL="1143000" indent="-228600" eaLnBrk="0" hangingPunct="0">
              <a:defRPr kumimoji="1" sz="1200" b="1">
                <a:solidFill>
                  <a:schemeClr val="tx1"/>
                </a:solidFill>
                <a:latin typeface="ＭＳ Ｐゴシック" pitchFamily="50" charset="-128"/>
                <a:ea typeface="ＭＳ Ｐゴシック" pitchFamily="50" charset="-128"/>
              </a:defRPr>
            </a:lvl3pPr>
            <a:lvl4pPr marL="1600200" indent="-228600" eaLnBrk="0" hangingPunct="0">
              <a:defRPr kumimoji="1" sz="1200" b="1">
                <a:solidFill>
                  <a:schemeClr val="tx1"/>
                </a:solidFill>
                <a:latin typeface="ＭＳ Ｐゴシック" pitchFamily="50" charset="-128"/>
                <a:ea typeface="ＭＳ Ｐゴシック" pitchFamily="50" charset="-128"/>
              </a:defRPr>
            </a:lvl4pPr>
            <a:lvl5pPr marL="2057400" indent="-228600" eaLnBrk="0" hangingPunct="0">
              <a:defRPr kumimoji="1" sz="1200" b="1">
                <a:solidFill>
                  <a:schemeClr val="tx1"/>
                </a:solidFill>
                <a:latin typeface="ＭＳ Ｐゴシック" pitchFamily="50" charset="-128"/>
                <a:ea typeface="ＭＳ Ｐゴシック" pitchFamily="50" charset="-128"/>
              </a:defRPr>
            </a:lvl5pPr>
            <a:lvl6pPr marL="25146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6pPr>
            <a:lvl7pPr marL="29718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7pPr>
            <a:lvl8pPr marL="34290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8pPr>
            <a:lvl9pPr marL="38862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9pPr>
          </a:lstStyle>
          <a:p>
            <a:pPr algn="just" eaLnBrk="1" fontAlgn="auto" hangingPunct="1">
              <a:spcBef>
                <a:spcPts val="0"/>
              </a:spcBef>
              <a:spcAft>
                <a:spcPts val="200"/>
              </a:spcAft>
              <a:defRPr/>
            </a:pPr>
            <a:r>
              <a:rPr lang="ja-JP" altLang="en-US" sz="800" b="0" u="sng" kern="0" dirty="0">
                <a:solidFill>
                  <a:srgbClr val="000000"/>
                </a:solidFill>
                <a:latin typeface="UD Digi Kyokasho NK-R" panose="02020400000000000000" pitchFamily="18" charset="-128"/>
                <a:ea typeface="UD Digi Kyokasho NK-R" panose="02020400000000000000" pitchFamily="18" charset="-128"/>
              </a:rPr>
              <a:t>理事会</a:t>
            </a:r>
            <a:r>
              <a:rPr lang="ja-JP" altLang="en-US" sz="800" b="0" kern="0" dirty="0">
                <a:solidFill>
                  <a:srgbClr val="000000"/>
                </a:solidFill>
                <a:latin typeface="UD Digi Kyokasho NK-R" panose="02020400000000000000" pitchFamily="18" charset="-128"/>
                <a:ea typeface="UD Digi Kyokasho NK-R" panose="02020400000000000000" pitchFamily="18" charset="-128"/>
              </a:rPr>
              <a:t>　</a:t>
            </a:r>
            <a:endParaRPr lang="en-US" altLang="ja-JP" sz="800" b="0" kern="0" dirty="0">
              <a:solidFill>
                <a:srgbClr val="000000"/>
              </a:solidFill>
              <a:latin typeface="UD Digi Kyokasho NK-R" panose="02020400000000000000" pitchFamily="18" charset="-128"/>
              <a:ea typeface="UD Digi Kyokasho NK-R" panose="02020400000000000000" pitchFamily="18" charset="-128"/>
            </a:endParaRPr>
          </a:p>
          <a:p>
            <a:pPr algn="just" eaLnBrk="1" hangingPunct="1">
              <a:spcBef>
                <a:spcPts val="0"/>
              </a:spcBef>
              <a:spcAft>
                <a:spcPts val="200"/>
              </a:spcAft>
              <a:buClr>
                <a:schemeClr val="tx2"/>
              </a:buClr>
              <a:buSzPct val="70000"/>
              <a:buFont typeface="Wingdings" panose="05000000000000000000" pitchFamily="2" charset="2"/>
              <a:buNone/>
              <a:defRPr/>
            </a:pPr>
            <a:r>
              <a:rPr lang="ja-JP" altLang="en-US" sz="800" b="0" kern="0" dirty="0">
                <a:solidFill>
                  <a:srgbClr val="000000"/>
                </a:solidFill>
                <a:latin typeface="UD Digi Kyokasho NK-R" panose="02020400000000000000" pitchFamily="18" charset="-128"/>
                <a:ea typeface="UD Digi Kyokasho NK-R" panose="02020400000000000000" pitchFamily="18" charset="-128"/>
              </a:rPr>
              <a:t>理事長：　　 </a:t>
            </a:r>
            <a:r>
              <a:rPr lang="en-US" altLang="ja-JP" sz="800" b="0" kern="0" dirty="0">
                <a:solidFill>
                  <a:srgbClr val="000000"/>
                </a:solidFill>
                <a:latin typeface="UD Digi Kyokasho NK-R" panose="02020400000000000000" pitchFamily="18" charset="-128"/>
                <a:ea typeface="UD Digi Kyokasho NK-R" panose="02020400000000000000" pitchFamily="18" charset="-128"/>
              </a:rPr>
              <a:t>	</a:t>
            </a:r>
            <a:r>
              <a:rPr lang="ja-JP" altLang="en-US" sz="800" b="0" u="sng" kern="0" dirty="0">
                <a:solidFill>
                  <a:srgbClr val="000000"/>
                </a:solidFill>
                <a:latin typeface="UD Digi Kyokasho NK-R" panose="02020400000000000000" pitchFamily="18" charset="-128"/>
                <a:ea typeface="UD Digi Kyokasho NK-R" panose="02020400000000000000" pitchFamily="18" charset="-128"/>
              </a:rPr>
              <a:t>黒坂　肇</a:t>
            </a:r>
            <a:r>
              <a:rPr lang="ja-JP" altLang="en-US" sz="800" b="0" kern="0" dirty="0">
                <a:solidFill>
                  <a:srgbClr val="000000"/>
                </a:solidFill>
                <a:latin typeface="UD Digi Kyokasho NK-R" panose="02020400000000000000" pitchFamily="18" charset="-128"/>
                <a:ea typeface="UD Digi Kyokasho NK-R" panose="02020400000000000000" pitchFamily="18" charset="-128"/>
              </a:rPr>
              <a:t>　（</a:t>
            </a:r>
            <a:r>
              <a:rPr lang="ja-JP" altLang="en-US" sz="800" b="0" u="sng" kern="0" dirty="0">
                <a:solidFill>
                  <a:srgbClr val="000000"/>
                </a:solidFill>
                <a:latin typeface="UD Digi Kyokasho NK-R" panose="02020400000000000000" pitchFamily="18" charset="-128"/>
                <a:ea typeface="UD Digi Kyokasho NK-R" panose="02020400000000000000" pitchFamily="18" charset="-128"/>
              </a:rPr>
              <a:t>サイオステクノロジー株式会社</a:t>
            </a:r>
            <a:r>
              <a:rPr lang="ja-JP" altLang="en-US" sz="800" b="0" kern="0" dirty="0">
                <a:solidFill>
                  <a:srgbClr val="000000"/>
                </a:solidFill>
                <a:latin typeface="UD Digi Kyokasho NK-R" panose="02020400000000000000" pitchFamily="18" charset="-128"/>
                <a:ea typeface="UD Digi Kyokasho NK-R" panose="02020400000000000000" pitchFamily="18" charset="-128"/>
              </a:rPr>
              <a:t>）</a:t>
            </a:r>
            <a:endParaRPr lang="en-US" altLang="ja-JP" sz="800" b="0" kern="0" dirty="0">
              <a:solidFill>
                <a:srgbClr val="000000"/>
              </a:solidFill>
              <a:latin typeface="UD Digi Kyokasho NK-R" panose="02020400000000000000" pitchFamily="18" charset="-128"/>
              <a:ea typeface="UD Digi Kyokasho NK-R" panose="02020400000000000000" pitchFamily="18" charset="-128"/>
            </a:endParaRPr>
          </a:p>
          <a:p>
            <a:pPr algn="just" eaLnBrk="1" hangingPunct="1">
              <a:spcBef>
                <a:spcPts val="0"/>
              </a:spcBef>
              <a:spcAft>
                <a:spcPts val="200"/>
              </a:spcAft>
              <a:buClr>
                <a:schemeClr val="tx2"/>
              </a:buClr>
              <a:buSzPct val="70000"/>
              <a:defRPr/>
            </a:pPr>
            <a:r>
              <a:rPr lang="ja-JP" altLang="en-US" sz="800" b="0" kern="0" dirty="0">
                <a:solidFill>
                  <a:srgbClr val="000000"/>
                </a:solidFill>
                <a:latin typeface="UD Digi Kyokasho NK-R" panose="02020400000000000000" pitchFamily="18" charset="-128"/>
                <a:ea typeface="UD Digi Kyokasho NK-R" panose="02020400000000000000" pitchFamily="18" charset="-128"/>
              </a:rPr>
              <a:t>副理事長： </a:t>
            </a:r>
            <a:r>
              <a:rPr lang="en-US" altLang="ja-JP" sz="800" b="0" kern="0" dirty="0">
                <a:solidFill>
                  <a:srgbClr val="000000"/>
                </a:solidFill>
                <a:latin typeface="UD Digi Kyokasho NK-R" panose="02020400000000000000" pitchFamily="18" charset="-128"/>
                <a:ea typeface="UD Digi Kyokasho NK-R" panose="02020400000000000000" pitchFamily="18" charset="-128"/>
              </a:rPr>
              <a:t>	</a:t>
            </a:r>
            <a:r>
              <a:rPr lang="ja-JP" altLang="en-US" sz="800" b="0" kern="0" dirty="0">
                <a:solidFill>
                  <a:srgbClr val="000000"/>
                </a:solidFill>
                <a:latin typeface="UD Digi Kyokasho NK-R" panose="02020400000000000000" pitchFamily="18" charset="-128"/>
                <a:ea typeface="UD Digi Kyokasho NK-R" panose="02020400000000000000" pitchFamily="18" charset="-128"/>
              </a:rPr>
              <a:t>河合　亮　（株式会社日立製作所）</a:t>
            </a:r>
            <a:endParaRPr lang="en-US" altLang="ja-JP" sz="800" b="0" kern="0" dirty="0">
              <a:solidFill>
                <a:srgbClr val="000000"/>
              </a:solidFill>
              <a:latin typeface="UD Digi Kyokasho NK-R" panose="02020400000000000000" pitchFamily="18" charset="-128"/>
              <a:ea typeface="UD Digi Kyokasho NK-R" panose="02020400000000000000" pitchFamily="18" charset="-128"/>
            </a:endParaRPr>
          </a:p>
          <a:p>
            <a:pPr algn="just" eaLnBrk="1" hangingPunct="1">
              <a:spcBef>
                <a:spcPts val="0"/>
              </a:spcBef>
              <a:spcAft>
                <a:spcPts val="200"/>
              </a:spcAft>
              <a:buClr>
                <a:schemeClr val="tx2"/>
              </a:buClr>
              <a:buSzPct val="70000"/>
              <a:defRPr/>
            </a:pPr>
            <a:r>
              <a:rPr lang="en-US" altLang="ja-JP" sz="800" b="0" kern="0" dirty="0">
                <a:solidFill>
                  <a:srgbClr val="000000"/>
                </a:solidFill>
                <a:latin typeface="UD Digi Kyokasho NK-R" panose="02020400000000000000" pitchFamily="18" charset="-128"/>
                <a:ea typeface="UD Digi Kyokasho NK-R" panose="02020400000000000000" pitchFamily="18" charset="-128"/>
              </a:rPr>
              <a:t>	</a:t>
            </a:r>
            <a:r>
              <a:rPr lang="ja-JP" altLang="en-US" sz="800" b="0" kern="0" dirty="0">
                <a:solidFill>
                  <a:srgbClr val="000000"/>
                </a:solidFill>
                <a:latin typeface="UD Digi Kyokasho NK-R" panose="02020400000000000000" pitchFamily="18" charset="-128"/>
                <a:ea typeface="UD Digi Kyokasho NK-R" panose="02020400000000000000" pitchFamily="18" charset="-128"/>
              </a:rPr>
              <a:t>菅沼　公夫　（日本電気株式会社）</a:t>
            </a:r>
            <a:endParaRPr lang="en-US" altLang="ja-JP" sz="800" b="0" kern="0" dirty="0">
              <a:solidFill>
                <a:srgbClr val="000000"/>
              </a:solidFill>
              <a:latin typeface="UD Digi Kyokasho NK-R" panose="02020400000000000000" pitchFamily="18" charset="-128"/>
              <a:ea typeface="UD Digi Kyokasho NK-R" panose="02020400000000000000" pitchFamily="18" charset="-128"/>
            </a:endParaRPr>
          </a:p>
          <a:p>
            <a:pPr algn="just" eaLnBrk="1" hangingPunct="1">
              <a:spcBef>
                <a:spcPts val="0"/>
              </a:spcBef>
              <a:spcAft>
                <a:spcPts val="200"/>
              </a:spcAft>
              <a:buClr>
                <a:schemeClr val="tx2"/>
              </a:buClr>
              <a:buSzPct val="70000"/>
              <a:buFont typeface="Wingdings" panose="05000000000000000000" pitchFamily="2" charset="2"/>
              <a:buNone/>
              <a:defRPr/>
            </a:pPr>
            <a:r>
              <a:rPr lang="ja-JP" altLang="en-US" sz="800" b="0" kern="0" dirty="0">
                <a:solidFill>
                  <a:srgbClr val="000000"/>
                </a:solidFill>
                <a:latin typeface="UD Digi Kyokasho NK-R" panose="02020400000000000000" pitchFamily="18" charset="-128"/>
                <a:ea typeface="UD Digi Kyokasho NK-R" panose="02020400000000000000" pitchFamily="18" charset="-128"/>
              </a:rPr>
              <a:t>　　　　　　　 </a:t>
            </a:r>
            <a:r>
              <a:rPr lang="en-US" altLang="ja-JP" sz="800" b="0" kern="0" dirty="0">
                <a:solidFill>
                  <a:srgbClr val="000000"/>
                </a:solidFill>
                <a:latin typeface="UD Digi Kyokasho NK-R" panose="02020400000000000000" pitchFamily="18" charset="-128"/>
                <a:ea typeface="UD Digi Kyokasho NK-R" panose="02020400000000000000" pitchFamily="18" charset="-128"/>
              </a:rPr>
              <a:t>	</a:t>
            </a:r>
            <a:r>
              <a:rPr lang="ja-JP" altLang="en-US" sz="800" b="0" u="sng" kern="0" dirty="0">
                <a:solidFill>
                  <a:srgbClr val="000000"/>
                </a:solidFill>
                <a:latin typeface="UD Digi Kyokasho NK-R" panose="02020400000000000000" pitchFamily="18" charset="-128"/>
                <a:ea typeface="UD Digi Kyokasho NK-R" panose="02020400000000000000" pitchFamily="18" charset="-128"/>
              </a:rPr>
              <a:t>大木　一浩</a:t>
            </a:r>
            <a:r>
              <a:rPr lang="ja-JP" altLang="en-US" sz="800" b="0" kern="0" dirty="0">
                <a:solidFill>
                  <a:srgbClr val="000000"/>
                </a:solidFill>
                <a:latin typeface="UD Digi Kyokasho NK-R" panose="02020400000000000000" pitchFamily="18" charset="-128"/>
                <a:ea typeface="UD Digi Kyokasho NK-R" panose="02020400000000000000" pitchFamily="18" charset="-128"/>
              </a:rPr>
              <a:t>　（</a:t>
            </a:r>
            <a:r>
              <a:rPr lang="ja-JP" altLang="en-US" sz="800" b="0" u="sng" kern="0" dirty="0">
                <a:solidFill>
                  <a:srgbClr val="000000"/>
                </a:solidFill>
                <a:latin typeface="UD Digi Kyokasho NK-R" panose="02020400000000000000" pitchFamily="18" charset="-128"/>
                <a:ea typeface="UD Digi Kyokasho NK-R" panose="02020400000000000000" pitchFamily="18" charset="-128"/>
              </a:rPr>
              <a:t>日本電気株式会社</a:t>
            </a:r>
            <a:r>
              <a:rPr lang="ja-JP" altLang="en-US" sz="800" b="0" kern="0" dirty="0">
                <a:solidFill>
                  <a:srgbClr val="000000"/>
                </a:solidFill>
                <a:latin typeface="UD Digi Kyokasho NK-R" panose="02020400000000000000" pitchFamily="18" charset="-128"/>
                <a:ea typeface="UD Digi Kyokasho NK-R" panose="02020400000000000000" pitchFamily="18" charset="-128"/>
              </a:rPr>
              <a:t>）</a:t>
            </a:r>
            <a:endParaRPr lang="en-US" altLang="ja-JP" sz="800" b="0" kern="0" dirty="0">
              <a:solidFill>
                <a:srgbClr val="000000"/>
              </a:solidFill>
              <a:latin typeface="UD Digi Kyokasho NK-R" panose="02020400000000000000" pitchFamily="18" charset="-128"/>
              <a:ea typeface="UD Digi Kyokasho NK-R" panose="02020400000000000000" pitchFamily="18" charset="-128"/>
            </a:endParaRPr>
          </a:p>
          <a:p>
            <a:pPr algn="just" eaLnBrk="1" hangingPunct="1">
              <a:spcBef>
                <a:spcPts val="0"/>
              </a:spcBef>
              <a:spcAft>
                <a:spcPts val="200"/>
              </a:spcAft>
              <a:buClr>
                <a:schemeClr val="tx2"/>
              </a:buClr>
              <a:buSzPct val="70000"/>
              <a:defRPr/>
            </a:pPr>
            <a:r>
              <a:rPr lang="ja-JP" altLang="en-US" sz="800" b="0" kern="0" dirty="0">
                <a:solidFill>
                  <a:srgbClr val="000000"/>
                </a:solidFill>
                <a:latin typeface="UD Digi Kyokasho NK-R" panose="02020400000000000000" pitchFamily="18" charset="-128"/>
                <a:ea typeface="UD Digi Kyokasho NK-R" panose="02020400000000000000" pitchFamily="18" charset="-128"/>
              </a:rPr>
              <a:t>　　　　　     </a:t>
            </a:r>
            <a:r>
              <a:rPr lang="en-US" altLang="ja-JP" sz="800" b="0" kern="0" dirty="0">
                <a:solidFill>
                  <a:srgbClr val="000000"/>
                </a:solidFill>
                <a:latin typeface="UD Digi Kyokasho NK-R" panose="02020400000000000000" pitchFamily="18" charset="-128"/>
                <a:ea typeface="UD Digi Kyokasho NK-R" panose="02020400000000000000" pitchFamily="18" charset="-128"/>
              </a:rPr>
              <a:t>	</a:t>
            </a:r>
            <a:r>
              <a:rPr lang="ja-JP" altLang="en-US" sz="800" b="0" u="sng" kern="0" dirty="0">
                <a:solidFill>
                  <a:srgbClr val="000000"/>
                </a:solidFill>
                <a:latin typeface="UD Digi Kyokasho NK-R" panose="02020400000000000000" pitchFamily="18" charset="-128"/>
                <a:ea typeface="UD Digi Kyokasho NK-R" panose="02020400000000000000" pitchFamily="18" charset="-128"/>
              </a:rPr>
              <a:t>野山　孝太郎</a:t>
            </a:r>
            <a:r>
              <a:rPr lang="ja-JP" altLang="en-US" sz="800" b="0" kern="0" dirty="0">
                <a:solidFill>
                  <a:srgbClr val="000000"/>
                </a:solidFill>
                <a:latin typeface="UD Digi Kyokasho NK-R" panose="02020400000000000000" pitchFamily="18" charset="-128"/>
                <a:ea typeface="UD Digi Kyokasho NK-R" panose="02020400000000000000" pitchFamily="18" charset="-128"/>
              </a:rPr>
              <a:t>　（</a:t>
            </a:r>
            <a:r>
              <a:rPr lang="ja-JP" altLang="en-US" sz="800" b="0" u="sng" kern="0" dirty="0">
                <a:solidFill>
                  <a:srgbClr val="000000"/>
                </a:solidFill>
                <a:latin typeface="UD Digi Kyokasho NK-R" panose="02020400000000000000" pitchFamily="18" charset="-128"/>
                <a:ea typeface="UD Digi Kyokasho NK-R" panose="02020400000000000000" pitchFamily="18" charset="-128"/>
              </a:rPr>
              <a:t>富士通株式会社</a:t>
            </a:r>
            <a:r>
              <a:rPr lang="ja-JP" altLang="en-US" sz="800" b="0" kern="0" dirty="0">
                <a:solidFill>
                  <a:srgbClr val="000000"/>
                </a:solidFill>
                <a:latin typeface="UD Digi Kyokasho NK-R" panose="02020400000000000000" pitchFamily="18" charset="-128"/>
                <a:ea typeface="UD Digi Kyokasho NK-R" panose="02020400000000000000" pitchFamily="18" charset="-128"/>
              </a:rPr>
              <a:t>）</a:t>
            </a:r>
            <a:endParaRPr lang="en-US" altLang="ja-JP" sz="800" b="0" kern="0" dirty="0">
              <a:solidFill>
                <a:srgbClr val="000000"/>
              </a:solidFill>
              <a:latin typeface="UD Digi Kyokasho NK-R" panose="02020400000000000000" pitchFamily="18" charset="-128"/>
              <a:ea typeface="UD Digi Kyokasho NK-R" panose="02020400000000000000" pitchFamily="18" charset="-128"/>
            </a:endParaRPr>
          </a:p>
          <a:p>
            <a:pPr algn="just" eaLnBrk="1" hangingPunct="1">
              <a:spcBef>
                <a:spcPts val="0"/>
              </a:spcBef>
              <a:spcAft>
                <a:spcPts val="200"/>
              </a:spcAft>
              <a:buClr>
                <a:schemeClr val="tx2"/>
              </a:buClr>
              <a:buSzPct val="70000"/>
              <a:buFont typeface="Wingdings" panose="05000000000000000000" pitchFamily="2" charset="2"/>
              <a:buNone/>
              <a:defRPr/>
            </a:pPr>
            <a:r>
              <a:rPr lang="ja-JP" altLang="en-US" sz="800" b="0" kern="0" dirty="0">
                <a:solidFill>
                  <a:srgbClr val="000000"/>
                </a:solidFill>
                <a:latin typeface="UD Digi Kyokasho NK-R" panose="02020400000000000000" pitchFamily="18" charset="-128"/>
                <a:ea typeface="UD Digi Kyokasho NK-R" panose="02020400000000000000" pitchFamily="18" charset="-128"/>
              </a:rPr>
              <a:t>理事：　　   </a:t>
            </a:r>
            <a:r>
              <a:rPr lang="en-US" altLang="ja-JP" sz="800" b="0" kern="0" dirty="0">
                <a:solidFill>
                  <a:srgbClr val="000000"/>
                </a:solidFill>
                <a:latin typeface="UD Digi Kyokasho NK-R" panose="02020400000000000000" pitchFamily="18" charset="-128"/>
                <a:ea typeface="UD Digi Kyokasho NK-R" panose="02020400000000000000" pitchFamily="18" charset="-128"/>
              </a:rPr>
              <a:t>	</a:t>
            </a:r>
            <a:r>
              <a:rPr lang="ja-JP" altLang="en-US" sz="800" b="0" kern="0" dirty="0">
                <a:solidFill>
                  <a:srgbClr val="000000"/>
                </a:solidFill>
                <a:latin typeface="UD Digi Kyokasho NK-R" panose="02020400000000000000" pitchFamily="18" charset="-128"/>
                <a:ea typeface="UD Digi Kyokasho NK-R" panose="02020400000000000000" pitchFamily="18" charset="-128"/>
              </a:rPr>
              <a:t>佐藤　健二　（</a:t>
            </a:r>
            <a:r>
              <a:rPr lang="en-US" altLang="ja-JP" sz="800" b="0" kern="0" dirty="0">
                <a:solidFill>
                  <a:srgbClr val="000000"/>
                </a:solidFill>
                <a:latin typeface="UD Digi Kyokasho NK-R" panose="02020400000000000000" pitchFamily="18" charset="-128"/>
                <a:ea typeface="UD Digi Kyokasho NK-R" panose="02020400000000000000" pitchFamily="18" charset="-128"/>
              </a:rPr>
              <a:t>NEC</a:t>
            </a:r>
            <a:r>
              <a:rPr lang="ja-JP" altLang="en-US" sz="800" b="0" kern="0" dirty="0">
                <a:solidFill>
                  <a:srgbClr val="000000"/>
                </a:solidFill>
                <a:latin typeface="UD Digi Kyokasho NK-R" panose="02020400000000000000" pitchFamily="18" charset="-128"/>
                <a:ea typeface="UD Digi Kyokasho NK-R" panose="02020400000000000000" pitchFamily="18" charset="-128"/>
              </a:rPr>
              <a:t>ソリューションイノベータ株式会社）</a:t>
            </a:r>
          </a:p>
          <a:p>
            <a:pPr algn="just" eaLnBrk="1" hangingPunct="1">
              <a:spcBef>
                <a:spcPts val="0"/>
              </a:spcBef>
              <a:spcAft>
                <a:spcPts val="200"/>
              </a:spcAft>
              <a:buClr>
                <a:schemeClr val="tx2"/>
              </a:buClr>
              <a:buSzPct val="70000"/>
              <a:buFont typeface="Wingdings" panose="05000000000000000000" pitchFamily="2" charset="2"/>
              <a:buNone/>
              <a:defRPr/>
            </a:pPr>
            <a:r>
              <a:rPr lang="ja-JP" altLang="en-US" sz="800" b="0" kern="0" dirty="0">
                <a:solidFill>
                  <a:srgbClr val="000000"/>
                </a:solidFill>
                <a:latin typeface="UD Digi Kyokasho NK-R" panose="02020400000000000000" pitchFamily="18" charset="-128"/>
                <a:ea typeface="UD Digi Kyokasho NK-R" panose="02020400000000000000" pitchFamily="18" charset="-128"/>
              </a:rPr>
              <a:t>　　　　　　　</a:t>
            </a:r>
            <a:r>
              <a:rPr lang="en-US" altLang="ja-JP" sz="800" b="0" kern="0" dirty="0">
                <a:solidFill>
                  <a:srgbClr val="000000"/>
                </a:solidFill>
                <a:latin typeface="UD Digi Kyokasho NK-R" panose="02020400000000000000" pitchFamily="18" charset="-128"/>
                <a:ea typeface="UD Digi Kyokasho NK-R" panose="02020400000000000000" pitchFamily="18" charset="-128"/>
              </a:rPr>
              <a:t>	</a:t>
            </a:r>
            <a:r>
              <a:rPr lang="ja-JP" altLang="en-US" sz="800" b="0" kern="0" dirty="0">
                <a:solidFill>
                  <a:srgbClr val="000000"/>
                </a:solidFill>
                <a:latin typeface="UD Digi Kyokasho NK-R" panose="02020400000000000000" pitchFamily="18" charset="-128"/>
                <a:ea typeface="UD Digi Kyokasho NK-R" panose="02020400000000000000" pitchFamily="18" charset="-128"/>
              </a:rPr>
              <a:t>稲葉　香理　（ＳＲＡ　ＯＳＳ，　Ｉｎｃ．　日本支社）</a:t>
            </a:r>
          </a:p>
          <a:p>
            <a:pPr algn="just" eaLnBrk="1" hangingPunct="1">
              <a:spcBef>
                <a:spcPts val="0"/>
              </a:spcBef>
              <a:spcAft>
                <a:spcPts val="200"/>
              </a:spcAft>
              <a:buClr>
                <a:schemeClr val="tx2"/>
              </a:buClr>
              <a:buSzPct val="70000"/>
              <a:buFont typeface="Wingdings" panose="05000000000000000000" pitchFamily="2" charset="2"/>
              <a:buNone/>
              <a:defRPr/>
            </a:pPr>
            <a:r>
              <a:rPr lang="ja-JP" altLang="en-US" sz="800" b="0" kern="0" dirty="0">
                <a:solidFill>
                  <a:srgbClr val="000000"/>
                </a:solidFill>
                <a:latin typeface="UD Digi Kyokasho NK-R" panose="02020400000000000000" pitchFamily="18" charset="-128"/>
                <a:ea typeface="UD Digi Kyokasho NK-R" panose="02020400000000000000" pitchFamily="18" charset="-128"/>
              </a:rPr>
              <a:t>事務局長：</a:t>
            </a:r>
            <a:r>
              <a:rPr lang="en-US" altLang="ja-JP" sz="800" b="0" kern="0" dirty="0">
                <a:solidFill>
                  <a:srgbClr val="000000"/>
                </a:solidFill>
                <a:latin typeface="UD Digi Kyokasho NK-R" panose="02020400000000000000" pitchFamily="18" charset="-128"/>
                <a:ea typeface="UD Digi Kyokasho NK-R" panose="02020400000000000000" pitchFamily="18" charset="-128"/>
              </a:rPr>
              <a:t>	</a:t>
            </a:r>
            <a:r>
              <a:rPr lang="ja-JP" altLang="en-US" sz="800" b="0" kern="0" dirty="0">
                <a:solidFill>
                  <a:srgbClr val="000000"/>
                </a:solidFill>
                <a:latin typeface="UD Digi Kyokasho NK-R" panose="02020400000000000000" pitchFamily="18" charset="-128"/>
                <a:ea typeface="UD Digi Kyokasho NK-R" panose="02020400000000000000" pitchFamily="18" charset="-128"/>
              </a:rPr>
              <a:t>黒田　知幸　（コル・レーニョ株式会社）</a:t>
            </a:r>
            <a:endParaRPr lang="en-US" altLang="ja-JP" sz="800" b="0" kern="0" dirty="0">
              <a:solidFill>
                <a:srgbClr val="000000"/>
              </a:solidFill>
              <a:latin typeface="UD Digi Kyokasho NK-R" panose="02020400000000000000" pitchFamily="18" charset="-128"/>
              <a:ea typeface="UD Digi Kyokasho NK-R" panose="02020400000000000000" pitchFamily="18" charset="-128"/>
            </a:endParaRPr>
          </a:p>
          <a:p>
            <a:pPr algn="just" eaLnBrk="1" hangingPunct="1">
              <a:spcBef>
                <a:spcPts val="0"/>
              </a:spcBef>
              <a:spcAft>
                <a:spcPts val="200"/>
              </a:spcAft>
              <a:buClr>
                <a:schemeClr val="tx2"/>
              </a:buClr>
              <a:buSzPct val="70000"/>
              <a:buFont typeface="Wingdings" panose="05000000000000000000" pitchFamily="2" charset="2"/>
              <a:buNone/>
              <a:defRPr/>
            </a:pPr>
            <a:r>
              <a:rPr lang="ja-JP" altLang="en-US" sz="800" b="0" kern="0" dirty="0">
                <a:solidFill>
                  <a:srgbClr val="000000"/>
                </a:solidFill>
                <a:latin typeface="UD Digi Kyokasho NK-R" panose="02020400000000000000" pitchFamily="18" charset="-128"/>
                <a:ea typeface="UD Digi Kyokasho NK-R" panose="02020400000000000000" pitchFamily="18" charset="-128"/>
              </a:rPr>
              <a:t>顧問：</a:t>
            </a:r>
            <a:r>
              <a:rPr lang="en-US" altLang="ja-JP" sz="800" b="0" kern="0" dirty="0">
                <a:solidFill>
                  <a:srgbClr val="000000"/>
                </a:solidFill>
                <a:latin typeface="UD Digi Kyokasho NK-R" panose="02020400000000000000" pitchFamily="18" charset="-128"/>
                <a:ea typeface="UD Digi Kyokasho NK-R" panose="02020400000000000000" pitchFamily="18" charset="-128"/>
              </a:rPr>
              <a:t>	</a:t>
            </a:r>
            <a:r>
              <a:rPr lang="ja-JP" altLang="en-US" sz="800" b="0" kern="0" dirty="0">
                <a:solidFill>
                  <a:srgbClr val="000000"/>
                </a:solidFill>
                <a:latin typeface="UD Digi Kyokasho NK-R" panose="02020400000000000000" pitchFamily="18" charset="-128"/>
                <a:ea typeface="UD Digi Kyokasho NK-R" panose="02020400000000000000" pitchFamily="18" charset="-128"/>
              </a:rPr>
              <a:t>吉田　正敏</a:t>
            </a:r>
          </a:p>
        </p:txBody>
      </p:sp>
      <p:sp>
        <p:nvSpPr>
          <p:cNvPr id="7" name="Rectangle 53">
            <a:extLst>
              <a:ext uri="{FF2B5EF4-FFF2-40B4-BE49-F238E27FC236}">
                <a16:creationId xmlns:a16="http://schemas.microsoft.com/office/drawing/2014/main" id="{0A7F78B9-FBA1-49EC-907E-9184E405DC03}"/>
              </a:ext>
            </a:extLst>
          </p:cNvPr>
          <p:cNvSpPr>
            <a:spLocks noChangeArrowheads="1"/>
          </p:cNvSpPr>
          <p:nvPr/>
        </p:nvSpPr>
        <p:spPr bwMode="auto">
          <a:xfrm>
            <a:off x="613550" y="2853000"/>
            <a:ext cx="7917675" cy="1296987"/>
          </a:xfrm>
          <a:prstGeom prst="rect">
            <a:avLst/>
          </a:prstGeom>
          <a:solidFill>
            <a:schemeClr val="accent1">
              <a:lumMod val="20000"/>
              <a:lumOff val="80000"/>
            </a:schemeClr>
          </a:solidFill>
          <a:ln>
            <a:solidFill>
              <a:schemeClr val="accent1">
                <a:lumMod val="20000"/>
                <a:lumOff val="80000"/>
              </a:schemeClr>
            </a:solidFill>
            <a:headEnd/>
            <a:tailEnd/>
          </a:ln>
        </p:spPr>
        <p:style>
          <a:lnRef idx="2">
            <a:schemeClr val="accent1"/>
          </a:lnRef>
          <a:fillRef idx="1">
            <a:schemeClr val="lt1"/>
          </a:fillRef>
          <a:effectRef idx="0">
            <a:schemeClr val="accent1"/>
          </a:effectRef>
          <a:fontRef idx="minor">
            <a:schemeClr val="dk1"/>
          </a:fontRef>
        </p:style>
        <p:txBody>
          <a:bodyPr wrap="none"/>
          <a:lstStyle/>
          <a:p>
            <a:pPr eaLnBrk="1" fontAlgn="auto" hangingPunct="1">
              <a:spcBef>
                <a:spcPts val="0"/>
              </a:spcBef>
              <a:spcAft>
                <a:spcPts val="0"/>
              </a:spcAft>
              <a:defRPr/>
            </a:pPr>
            <a:r>
              <a:rPr kumimoji="0" lang="ja-JP" altLang="en-US" sz="1400" kern="0" dirty="0">
                <a:solidFill>
                  <a:prstClr val="black"/>
                </a:solidFill>
                <a:latin typeface="UD Digi Kyokasho NK-R" panose="02020400000000000000" pitchFamily="18" charset="-128"/>
                <a:ea typeface="UD Digi Kyokasho NK-R" panose="02020400000000000000" pitchFamily="18" charset="-128"/>
              </a:rPr>
              <a:t>部会</a:t>
            </a:r>
            <a:endParaRPr kumimoji="0" lang="en-US" altLang="ja-JP" sz="1400" kern="0" dirty="0">
              <a:solidFill>
                <a:prstClr val="black"/>
              </a:solidFill>
              <a:latin typeface="UD Digi Kyokasho NK-R" panose="02020400000000000000" pitchFamily="18" charset="-128"/>
              <a:ea typeface="UD Digi Kyokasho NK-R" panose="02020400000000000000" pitchFamily="18" charset="-128"/>
            </a:endParaRPr>
          </a:p>
          <a:p>
            <a:pPr eaLnBrk="1" fontAlgn="auto" hangingPunct="1">
              <a:spcBef>
                <a:spcPts val="0"/>
              </a:spcBef>
              <a:spcAft>
                <a:spcPts val="0"/>
              </a:spcAft>
              <a:defRPr/>
            </a:pPr>
            <a:endParaRPr kumimoji="0" lang="en-US" altLang="ja-JP" sz="1100" kern="0" dirty="0">
              <a:solidFill>
                <a:prstClr val="black"/>
              </a:solidFill>
              <a:latin typeface="UD Digi Kyokasho NK-R" panose="02020400000000000000" pitchFamily="18" charset="-128"/>
              <a:ea typeface="UD Digi Kyokasho NK-R" panose="02020400000000000000" pitchFamily="18" charset="-128"/>
            </a:endParaRPr>
          </a:p>
          <a:p>
            <a:pPr eaLnBrk="1" fontAlgn="auto" hangingPunct="1">
              <a:spcBef>
                <a:spcPts val="0"/>
              </a:spcBef>
              <a:spcAft>
                <a:spcPts val="0"/>
              </a:spcAft>
              <a:defRPr/>
            </a:pPr>
            <a:endParaRPr kumimoji="0" lang="en-US" altLang="ja-JP" sz="1100" kern="0" dirty="0">
              <a:solidFill>
                <a:prstClr val="black"/>
              </a:solidFill>
              <a:latin typeface="UD Digi Kyokasho NK-R" panose="02020400000000000000" pitchFamily="18" charset="-128"/>
              <a:ea typeface="UD Digi Kyokasho NK-R" panose="02020400000000000000" pitchFamily="18" charset="-128"/>
            </a:endParaRPr>
          </a:p>
          <a:p>
            <a:pPr eaLnBrk="1" fontAlgn="auto" hangingPunct="1">
              <a:spcBef>
                <a:spcPts val="0"/>
              </a:spcBef>
              <a:spcAft>
                <a:spcPts val="0"/>
              </a:spcAft>
              <a:defRPr/>
            </a:pPr>
            <a:endParaRPr kumimoji="0" lang="en-US" altLang="ja-JP" sz="1100" kern="0" dirty="0">
              <a:solidFill>
                <a:prstClr val="black"/>
              </a:solidFill>
              <a:latin typeface="UD Digi Kyokasho NK-R" panose="02020400000000000000" pitchFamily="18" charset="-128"/>
              <a:ea typeface="UD Digi Kyokasho NK-R" panose="02020400000000000000" pitchFamily="18" charset="-128"/>
            </a:endParaRPr>
          </a:p>
          <a:p>
            <a:pPr eaLnBrk="1" fontAlgn="auto" hangingPunct="1">
              <a:spcBef>
                <a:spcPts val="0"/>
              </a:spcBef>
              <a:spcAft>
                <a:spcPts val="0"/>
              </a:spcAft>
              <a:defRPr/>
            </a:pPr>
            <a:endParaRPr kumimoji="0" lang="en-US" altLang="ja-JP" sz="1100" kern="0" dirty="0">
              <a:solidFill>
                <a:prstClr val="black"/>
              </a:solidFill>
              <a:latin typeface="UD Digi Kyokasho NK-R" panose="02020400000000000000" pitchFamily="18" charset="-128"/>
              <a:ea typeface="UD Digi Kyokasho NK-R" panose="02020400000000000000" pitchFamily="18" charset="-128"/>
            </a:endParaRPr>
          </a:p>
          <a:p>
            <a:pPr eaLnBrk="1" fontAlgn="auto" hangingPunct="1">
              <a:spcBef>
                <a:spcPts val="0"/>
              </a:spcBef>
              <a:spcAft>
                <a:spcPts val="0"/>
              </a:spcAft>
              <a:defRPr/>
            </a:pPr>
            <a:endParaRPr kumimoji="0" lang="en-US" altLang="ja-JP" sz="1100" kern="0" dirty="0">
              <a:solidFill>
                <a:prstClr val="black"/>
              </a:solidFill>
              <a:latin typeface="UD Digi Kyokasho NK-R" panose="02020400000000000000" pitchFamily="18" charset="-128"/>
              <a:ea typeface="UD Digi Kyokasho NK-R" panose="02020400000000000000" pitchFamily="18" charset="-128"/>
            </a:endParaRPr>
          </a:p>
          <a:p>
            <a:pPr eaLnBrk="1" fontAlgn="auto" hangingPunct="1">
              <a:spcBef>
                <a:spcPts val="0"/>
              </a:spcBef>
              <a:spcAft>
                <a:spcPts val="0"/>
              </a:spcAft>
              <a:defRPr/>
            </a:pPr>
            <a:endParaRPr kumimoji="0" lang="en-US" altLang="ja-JP" sz="1100" kern="0" dirty="0">
              <a:solidFill>
                <a:prstClr val="black"/>
              </a:solidFill>
              <a:latin typeface="UD Digi Kyokasho NK-R" panose="02020400000000000000" pitchFamily="18" charset="-128"/>
              <a:ea typeface="UD Digi Kyokasho NK-R" panose="02020400000000000000" pitchFamily="18" charset="-128"/>
            </a:endParaRPr>
          </a:p>
        </p:txBody>
      </p:sp>
      <p:sp>
        <p:nvSpPr>
          <p:cNvPr id="9" name="Rectangle 49">
            <a:extLst>
              <a:ext uri="{FF2B5EF4-FFF2-40B4-BE49-F238E27FC236}">
                <a16:creationId xmlns:a16="http://schemas.microsoft.com/office/drawing/2014/main" id="{DF383445-B5A8-48DF-A7E8-98DD5F1816A8}"/>
              </a:ext>
            </a:extLst>
          </p:cNvPr>
          <p:cNvSpPr>
            <a:spLocks noChangeArrowheads="1"/>
          </p:cNvSpPr>
          <p:nvPr/>
        </p:nvSpPr>
        <p:spPr bwMode="auto">
          <a:xfrm>
            <a:off x="4572000" y="1125538"/>
            <a:ext cx="1727200" cy="339725"/>
          </a:xfrm>
          <a:prstGeom prst="rect">
            <a:avLst/>
          </a:prstGeom>
          <a:solidFill>
            <a:schemeClr val="accent1"/>
          </a:solidFill>
          <a:ln>
            <a:solidFill>
              <a:schemeClr val="accent1"/>
            </a:solidFill>
            <a:headEnd/>
            <a:tailEnd/>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eaLnBrk="1" fontAlgn="auto" hangingPunct="1">
              <a:spcBef>
                <a:spcPts val="0"/>
              </a:spcBef>
              <a:spcAft>
                <a:spcPts val="0"/>
              </a:spcAft>
              <a:defRPr/>
            </a:pPr>
            <a:r>
              <a:rPr kumimoji="0" lang="ja-JP" altLang="en-US" sz="1600" kern="0" dirty="0">
                <a:solidFill>
                  <a:schemeClr val="bg1"/>
                </a:solidFill>
                <a:latin typeface="UD Digi Kyokasho NK-R" panose="02020400000000000000" pitchFamily="18" charset="-128"/>
                <a:ea typeface="UD Digi Kyokasho NK-R" panose="02020400000000000000" pitchFamily="18" charset="-128"/>
              </a:rPr>
              <a:t>総会</a:t>
            </a:r>
          </a:p>
        </p:txBody>
      </p:sp>
      <p:sp>
        <p:nvSpPr>
          <p:cNvPr id="10" name="Text Box 63">
            <a:extLst>
              <a:ext uri="{FF2B5EF4-FFF2-40B4-BE49-F238E27FC236}">
                <a16:creationId xmlns:a16="http://schemas.microsoft.com/office/drawing/2014/main" id="{413A7C92-9572-4B77-994E-E0320DCD9473}"/>
              </a:ext>
            </a:extLst>
          </p:cNvPr>
          <p:cNvSpPr txBox="1">
            <a:spLocks noChangeArrowheads="1"/>
          </p:cNvSpPr>
          <p:nvPr/>
        </p:nvSpPr>
        <p:spPr bwMode="auto">
          <a:xfrm>
            <a:off x="6348413" y="2946400"/>
            <a:ext cx="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342900" indent="-342900" eaLnBrk="0" hangingPunct="0">
              <a:defRPr kumimoji="1" sz="1200" b="1">
                <a:solidFill>
                  <a:schemeClr val="tx1"/>
                </a:solidFill>
                <a:latin typeface="ＭＳ Ｐゴシック" pitchFamily="50" charset="-128"/>
                <a:ea typeface="ＭＳ Ｐゴシック" pitchFamily="50" charset="-128"/>
              </a:defRPr>
            </a:lvl1pPr>
            <a:lvl2pPr marL="742950" indent="-285750" eaLnBrk="0" hangingPunct="0">
              <a:defRPr kumimoji="1" sz="1200" b="1">
                <a:solidFill>
                  <a:schemeClr val="tx1"/>
                </a:solidFill>
                <a:latin typeface="ＭＳ Ｐゴシック" pitchFamily="50" charset="-128"/>
                <a:ea typeface="ＭＳ Ｐゴシック" pitchFamily="50" charset="-128"/>
              </a:defRPr>
            </a:lvl2pPr>
            <a:lvl3pPr marL="1143000" indent="-228600" eaLnBrk="0" hangingPunct="0">
              <a:defRPr kumimoji="1" sz="1200" b="1">
                <a:solidFill>
                  <a:schemeClr val="tx1"/>
                </a:solidFill>
                <a:latin typeface="ＭＳ Ｐゴシック" pitchFamily="50" charset="-128"/>
                <a:ea typeface="ＭＳ Ｐゴシック" pitchFamily="50" charset="-128"/>
              </a:defRPr>
            </a:lvl3pPr>
            <a:lvl4pPr marL="1600200" indent="-228600" eaLnBrk="0" hangingPunct="0">
              <a:defRPr kumimoji="1" sz="1200" b="1">
                <a:solidFill>
                  <a:schemeClr val="tx1"/>
                </a:solidFill>
                <a:latin typeface="ＭＳ Ｐゴシック" pitchFamily="50" charset="-128"/>
                <a:ea typeface="ＭＳ Ｐゴシック" pitchFamily="50" charset="-128"/>
              </a:defRPr>
            </a:lvl4pPr>
            <a:lvl5pPr marL="2057400" indent="-228600" eaLnBrk="0" hangingPunct="0">
              <a:defRPr kumimoji="1" sz="1200" b="1">
                <a:solidFill>
                  <a:schemeClr val="tx1"/>
                </a:solidFill>
                <a:latin typeface="ＭＳ Ｐゴシック" pitchFamily="50" charset="-128"/>
                <a:ea typeface="ＭＳ Ｐゴシック" pitchFamily="50" charset="-128"/>
              </a:defRPr>
            </a:lvl5pPr>
            <a:lvl6pPr marL="25146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6pPr>
            <a:lvl7pPr marL="29718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7pPr>
            <a:lvl8pPr marL="34290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8pPr>
            <a:lvl9pPr marL="38862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9pPr>
          </a:lstStyle>
          <a:p>
            <a:pPr eaLnBrk="1" fontAlgn="auto" hangingPunct="1">
              <a:spcBef>
                <a:spcPts val="0"/>
              </a:spcBef>
              <a:spcAft>
                <a:spcPts val="0"/>
              </a:spcAft>
              <a:defRPr/>
            </a:pPr>
            <a:endParaRPr lang="ja-JP" altLang="ja-JP" sz="2800" kern="0">
              <a:solidFill>
                <a:prstClr val="black"/>
              </a:solidFill>
              <a:latin typeface="UD Digi Kyokasho NK-R" panose="02020400000000000000" pitchFamily="18" charset="-128"/>
              <a:ea typeface="UD Digi Kyokasho NK-R" panose="02020400000000000000" pitchFamily="18" charset="-128"/>
            </a:endParaRPr>
          </a:p>
        </p:txBody>
      </p:sp>
      <p:sp>
        <p:nvSpPr>
          <p:cNvPr id="11" name="Rectangle 50">
            <a:extLst>
              <a:ext uri="{FF2B5EF4-FFF2-40B4-BE49-F238E27FC236}">
                <a16:creationId xmlns:a16="http://schemas.microsoft.com/office/drawing/2014/main" id="{4EFF2B84-ED0A-4C14-A68D-182E85C09C71}"/>
              </a:ext>
            </a:extLst>
          </p:cNvPr>
          <p:cNvSpPr>
            <a:spLocks noChangeArrowheads="1"/>
          </p:cNvSpPr>
          <p:nvPr/>
        </p:nvSpPr>
        <p:spPr bwMode="auto">
          <a:xfrm>
            <a:off x="4572000" y="1701000"/>
            <a:ext cx="1728787" cy="338138"/>
          </a:xfrm>
          <a:prstGeom prst="rect">
            <a:avLst/>
          </a:prstGeom>
          <a:solidFill>
            <a:schemeClr val="accent1"/>
          </a:solidFill>
          <a:ln>
            <a:solidFill>
              <a:schemeClr val="accent1"/>
            </a:solidFill>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eaLnBrk="1" fontAlgn="auto" hangingPunct="1">
              <a:spcBef>
                <a:spcPts val="0"/>
              </a:spcBef>
              <a:spcAft>
                <a:spcPts val="0"/>
              </a:spcAft>
              <a:defRPr/>
            </a:pPr>
            <a:r>
              <a:rPr kumimoji="0" lang="ja-JP" altLang="en-US" sz="1600" kern="0" dirty="0">
                <a:solidFill>
                  <a:schemeClr val="bg1"/>
                </a:solidFill>
                <a:latin typeface="UD Digi Kyokasho NK-R" panose="02020400000000000000" pitchFamily="18" charset="-128"/>
                <a:ea typeface="UD Digi Kyokasho NK-R" panose="02020400000000000000" pitchFamily="18" charset="-128"/>
              </a:rPr>
              <a:t>理事会</a:t>
            </a:r>
          </a:p>
        </p:txBody>
      </p:sp>
      <p:sp>
        <p:nvSpPr>
          <p:cNvPr id="12" name="テキスト ボックス 84">
            <a:extLst>
              <a:ext uri="{FF2B5EF4-FFF2-40B4-BE49-F238E27FC236}">
                <a16:creationId xmlns:a16="http://schemas.microsoft.com/office/drawing/2014/main" id="{EC3A0F90-09F3-463F-96D9-68F6200D7B83}"/>
              </a:ext>
            </a:extLst>
          </p:cNvPr>
          <p:cNvSpPr txBox="1">
            <a:spLocks noChangeArrowheads="1"/>
          </p:cNvSpPr>
          <p:nvPr/>
        </p:nvSpPr>
        <p:spPr bwMode="auto">
          <a:xfrm>
            <a:off x="5940001" y="6021000"/>
            <a:ext cx="2448000" cy="438150"/>
          </a:xfrm>
          <a:prstGeom prst="rect">
            <a:avLst/>
          </a:prstGeom>
          <a:ln>
            <a:solidFill>
              <a:schemeClr val="accent5"/>
            </a:solidFill>
            <a:headEnd/>
            <a:tailEnd/>
          </a:ln>
        </p:spPr>
        <p:style>
          <a:lnRef idx="2">
            <a:schemeClr val="accent1"/>
          </a:lnRef>
          <a:fillRef idx="1">
            <a:schemeClr val="lt1"/>
          </a:fillRef>
          <a:effectRef idx="0">
            <a:schemeClr val="accent1"/>
          </a:effectRef>
          <a:fontRef idx="minor">
            <a:schemeClr val="dk1"/>
          </a:fontRef>
        </p:style>
        <p:txBody>
          <a:bodyPr wrap="none"/>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0"/>
              </a:spcBef>
              <a:buClr>
                <a:schemeClr val="tx2"/>
              </a:buClr>
              <a:buSzPct val="70000"/>
              <a:buFont typeface="Wingdings" panose="05000000000000000000" pitchFamily="2" charset="2"/>
              <a:buNone/>
            </a:pPr>
            <a:r>
              <a:rPr lang="ja-JP" altLang="en-US" sz="1400" dirty="0">
                <a:latin typeface="UD Digi Kyokasho NK-R" panose="02020400000000000000" pitchFamily="18" charset="-128"/>
                <a:ea typeface="UD Digi Kyokasho NK-R" panose="02020400000000000000" pitchFamily="18" charset="-128"/>
              </a:rPr>
              <a:t>北東アジア</a:t>
            </a:r>
            <a:r>
              <a:rPr lang="en-US" altLang="ja-JP" sz="1400" dirty="0">
                <a:latin typeface="UD Digi Kyokasho NK-R" panose="02020400000000000000" pitchFamily="18" charset="-128"/>
                <a:ea typeface="UD Digi Kyokasho NK-R" panose="02020400000000000000" pitchFamily="18" charset="-128"/>
              </a:rPr>
              <a:t>OSS</a:t>
            </a:r>
            <a:r>
              <a:rPr lang="ja-JP" altLang="en-US" sz="1400" dirty="0">
                <a:latin typeface="UD Digi Kyokasho NK-R" panose="02020400000000000000" pitchFamily="18" charset="-128"/>
                <a:ea typeface="UD Digi Kyokasho NK-R" panose="02020400000000000000" pitchFamily="18" charset="-128"/>
              </a:rPr>
              <a:t>推進フォーラム</a:t>
            </a:r>
            <a:endParaRPr lang="en-US" altLang="ja-JP" sz="1400" dirty="0">
              <a:latin typeface="UD Digi Kyokasho NK-R" panose="02020400000000000000" pitchFamily="18" charset="-128"/>
              <a:ea typeface="UD Digi Kyokasho NK-R" panose="02020400000000000000" pitchFamily="18" charset="-128"/>
            </a:endParaRPr>
          </a:p>
          <a:p>
            <a:pPr algn="ctr" eaLnBrk="1" hangingPunct="1">
              <a:spcBef>
                <a:spcPct val="0"/>
              </a:spcBef>
              <a:buClr>
                <a:schemeClr val="tx2"/>
              </a:buClr>
              <a:buSzPct val="70000"/>
              <a:buFont typeface="Wingdings" panose="05000000000000000000" pitchFamily="2" charset="2"/>
              <a:buNone/>
            </a:pPr>
            <a:r>
              <a:rPr lang="ja-JP" altLang="en-US" sz="1100" dirty="0">
                <a:latin typeface="UD Digi Kyokasho NK-R" panose="02020400000000000000" pitchFamily="18" charset="-128"/>
                <a:ea typeface="UD Digi Kyokasho NK-R" panose="02020400000000000000" pitchFamily="18" charset="-128"/>
              </a:rPr>
              <a:t>　</a:t>
            </a:r>
            <a:r>
              <a:rPr lang="en-US" altLang="ja-JP" sz="1100" dirty="0">
                <a:latin typeface="UD Digi Kyokasho NK-R" panose="02020400000000000000" pitchFamily="18" charset="-128"/>
                <a:ea typeface="UD Digi Kyokasho NK-R" panose="02020400000000000000" pitchFamily="18" charset="-128"/>
              </a:rPr>
              <a:t>Innovation</a:t>
            </a:r>
            <a:r>
              <a:rPr lang="ja-JP" altLang="en-US" sz="1100" dirty="0">
                <a:latin typeface="UD Digi Kyokasho NK-R" panose="02020400000000000000" pitchFamily="18" charset="-128"/>
                <a:ea typeface="UD Digi Kyokasho NK-R" panose="02020400000000000000" pitchFamily="18" charset="-128"/>
              </a:rPr>
              <a:t> </a:t>
            </a:r>
            <a:r>
              <a:rPr lang="en-US" altLang="ja-JP" sz="1100" dirty="0">
                <a:latin typeface="UD Digi Kyokasho NK-R" panose="02020400000000000000" pitchFamily="18" charset="-128"/>
                <a:ea typeface="UD Digi Kyokasho NK-R" panose="02020400000000000000" pitchFamily="18" charset="-128"/>
              </a:rPr>
              <a:t>Steering</a:t>
            </a:r>
            <a:r>
              <a:rPr lang="ja-JP" altLang="en-US" sz="1100" dirty="0">
                <a:latin typeface="UD Digi Kyokasho NK-R" panose="02020400000000000000" pitchFamily="18" charset="-128"/>
                <a:ea typeface="UD Digi Kyokasho NK-R" panose="02020400000000000000" pitchFamily="18" charset="-128"/>
              </a:rPr>
              <a:t> </a:t>
            </a:r>
            <a:r>
              <a:rPr lang="en-US" altLang="ja-JP" sz="1100" dirty="0">
                <a:latin typeface="UD Digi Kyokasho NK-R" panose="02020400000000000000" pitchFamily="18" charset="-128"/>
                <a:ea typeface="UD Digi Kyokasho NK-R" panose="02020400000000000000" pitchFamily="18" charset="-128"/>
              </a:rPr>
              <a:t>Board</a:t>
            </a:r>
            <a:endParaRPr lang="ja-JP" altLang="en-US" sz="1100" dirty="0">
              <a:latin typeface="UD Digi Kyokasho NK-R" panose="02020400000000000000" pitchFamily="18" charset="-128"/>
              <a:ea typeface="UD Digi Kyokasho NK-R" panose="02020400000000000000" pitchFamily="18" charset="-128"/>
            </a:endParaRPr>
          </a:p>
        </p:txBody>
      </p:sp>
      <p:sp>
        <p:nvSpPr>
          <p:cNvPr id="13" name="テキスト ボックス 87">
            <a:extLst>
              <a:ext uri="{FF2B5EF4-FFF2-40B4-BE49-F238E27FC236}">
                <a16:creationId xmlns:a16="http://schemas.microsoft.com/office/drawing/2014/main" id="{1B63522C-25E6-4B7D-BFC8-ED96DC691D1D}"/>
              </a:ext>
            </a:extLst>
          </p:cNvPr>
          <p:cNvSpPr txBox="1">
            <a:spLocks noChangeArrowheads="1"/>
          </p:cNvSpPr>
          <p:nvPr/>
        </p:nvSpPr>
        <p:spPr bwMode="auto">
          <a:xfrm>
            <a:off x="7452001" y="5157000"/>
            <a:ext cx="1224000" cy="431800"/>
          </a:xfrm>
          <a:prstGeom prst="rect">
            <a:avLst/>
          </a:prstGeom>
          <a:ln>
            <a:solidFill>
              <a:schemeClr val="accent5"/>
            </a:solidFill>
            <a:headEnd/>
            <a:tailEnd/>
          </a:ln>
        </p:spPr>
        <p:style>
          <a:lnRef idx="2">
            <a:schemeClr val="accent1"/>
          </a:lnRef>
          <a:fillRef idx="1">
            <a:schemeClr val="lt1"/>
          </a:fillRef>
          <a:effectRef idx="0">
            <a:schemeClr val="accent1"/>
          </a:effectRef>
          <a:fontRef idx="minor">
            <a:schemeClr val="dk1"/>
          </a:fontRef>
        </p:style>
        <p:txBody>
          <a:bodyPr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0"/>
              </a:spcBef>
              <a:buClr>
                <a:schemeClr val="tx2"/>
              </a:buClr>
              <a:buSzPct val="70000"/>
              <a:buFont typeface="Wingdings" panose="05000000000000000000" pitchFamily="2" charset="2"/>
              <a:buNone/>
            </a:pPr>
            <a:r>
              <a:rPr lang="ja-JP" altLang="en-US" sz="1400" dirty="0">
                <a:latin typeface="UD Digi Kyokasho NK-R" panose="02020400000000000000" pitchFamily="18" charset="-128"/>
                <a:ea typeface="UD Digi Kyokasho NK-R" panose="02020400000000000000" pitchFamily="18" charset="-128"/>
              </a:rPr>
              <a:t>国内外の</a:t>
            </a:r>
            <a:endParaRPr lang="en-US" altLang="ja-JP" sz="1400" dirty="0">
              <a:latin typeface="UD Digi Kyokasho NK-R" panose="02020400000000000000" pitchFamily="18" charset="-128"/>
              <a:ea typeface="UD Digi Kyokasho NK-R" panose="02020400000000000000" pitchFamily="18" charset="-128"/>
            </a:endParaRPr>
          </a:p>
          <a:p>
            <a:pPr algn="ctr" eaLnBrk="1" hangingPunct="1">
              <a:spcBef>
                <a:spcPct val="0"/>
              </a:spcBef>
              <a:buClr>
                <a:schemeClr val="tx2"/>
              </a:buClr>
              <a:buSzPct val="70000"/>
              <a:buFont typeface="Wingdings" panose="05000000000000000000" pitchFamily="2" charset="2"/>
              <a:buNone/>
            </a:pPr>
            <a:r>
              <a:rPr lang="en-US" altLang="ja-JP" sz="1400" dirty="0">
                <a:latin typeface="UD Digi Kyokasho NK-R" panose="02020400000000000000" pitchFamily="18" charset="-128"/>
                <a:ea typeface="UD Digi Kyokasho NK-R" panose="02020400000000000000" pitchFamily="18" charset="-128"/>
              </a:rPr>
              <a:t>OSS</a:t>
            </a:r>
            <a:r>
              <a:rPr lang="ja-JP" altLang="en-US" sz="1400" dirty="0">
                <a:latin typeface="UD Digi Kyokasho NK-R" panose="02020400000000000000" pitchFamily="18" charset="-128"/>
                <a:ea typeface="UD Digi Kyokasho NK-R" panose="02020400000000000000" pitchFamily="18" charset="-128"/>
              </a:rPr>
              <a:t>関連団体</a:t>
            </a:r>
            <a:endParaRPr lang="en-US" altLang="ja-JP" sz="1400" dirty="0">
              <a:latin typeface="UD Digi Kyokasho NK-R" panose="02020400000000000000" pitchFamily="18" charset="-128"/>
              <a:ea typeface="UD Digi Kyokasho NK-R" panose="02020400000000000000" pitchFamily="18" charset="-128"/>
            </a:endParaRPr>
          </a:p>
        </p:txBody>
      </p:sp>
      <p:sp>
        <p:nvSpPr>
          <p:cNvPr id="14" name="Rectangle 32">
            <a:extLst>
              <a:ext uri="{FF2B5EF4-FFF2-40B4-BE49-F238E27FC236}">
                <a16:creationId xmlns:a16="http://schemas.microsoft.com/office/drawing/2014/main" id="{87B9F029-D611-471A-9AF2-512668BE2E76}"/>
              </a:ext>
            </a:extLst>
          </p:cNvPr>
          <p:cNvSpPr>
            <a:spLocks noChangeArrowheads="1"/>
          </p:cNvSpPr>
          <p:nvPr/>
        </p:nvSpPr>
        <p:spPr bwMode="auto">
          <a:xfrm>
            <a:off x="2556000" y="5013000"/>
            <a:ext cx="10795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eaLnBrk="1" hangingPunct="1">
              <a:spcBef>
                <a:spcPts val="0"/>
              </a:spcBef>
              <a:buClr>
                <a:schemeClr val="tx2"/>
              </a:buClr>
              <a:buSzPct val="70000"/>
              <a:buFont typeface="Wingdings" panose="05000000000000000000" pitchFamily="2" charset="2"/>
              <a:buNone/>
              <a:defRPr/>
            </a:pPr>
            <a:r>
              <a:rPr lang="ja-JP" altLang="en-US" sz="1100" dirty="0">
                <a:latin typeface="UD Digi Kyokasho NK-R" panose="02020400000000000000" pitchFamily="18" charset="-128"/>
                <a:ea typeface="UD Digi Kyokasho NK-R" panose="02020400000000000000" pitchFamily="18" charset="-128"/>
              </a:rPr>
              <a:t>鳥瞰図</a:t>
            </a:r>
            <a:endParaRPr lang="en-US" altLang="ja-JP" sz="1100" dirty="0">
              <a:latin typeface="UD Digi Kyokasho NK-R" panose="02020400000000000000" pitchFamily="18" charset="-128"/>
              <a:ea typeface="UD Digi Kyokasho NK-R" panose="02020400000000000000" pitchFamily="18" charset="-128"/>
            </a:endParaRPr>
          </a:p>
          <a:p>
            <a:pPr algn="ctr" eaLnBrk="1" hangingPunct="1">
              <a:spcBef>
                <a:spcPts val="0"/>
              </a:spcBef>
              <a:buClr>
                <a:schemeClr val="tx2"/>
              </a:buClr>
              <a:buSzPct val="70000"/>
              <a:buFont typeface="Wingdings" panose="05000000000000000000" pitchFamily="2" charset="2"/>
              <a:buNone/>
              <a:defRPr/>
            </a:pPr>
            <a:r>
              <a:rPr lang="en-US" altLang="ja-JP" sz="1100" dirty="0">
                <a:latin typeface="UD Digi Kyokasho NK-R" panose="02020400000000000000" pitchFamily="18" charset="-128"/>
                <a:ea typeface="UD Digi Kyokasho NK-R" panose="02020400000000000000" pitchFamily="18" charset="-128"/>
              </a:rPr>
              <a:t>WG</a:t>
            </a:r>
          </a:p>
        </p:txBody>
      </p:sp>
      <p:sp>
        <p:nvSpPr>
          <p:cNvPr id="15" name="Rectangle 125">
            <a:extLst>
              <a:ext uri="{FF2B5EF4-FFF2-40B4-BE49-F238E27FC236}">
                <a16:creationId xmlns:a16="http://schemas.microsoft.com/office/drawing/2014/main" id="{48CF8CF8-E3C0-48F1-8258-8C16713F984D}"/>
              </a:ext>
            </a:extLst>
          </p:cNvPr>
          <p:cNvSpPr>
            <a:spLocks noChangeArrowheads="1"/>
          </p:cNvSpPr>
          <p:nvPr/>
        </p:nvSpPr>
        <p:spPr bwMode="auto">
          <a:xfrm>
            <a:off x="3132000" y="3501000"/>
            <a:ext cx="1152000" cy="5048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eaLnBrk="1" hangingPunct="1">
              <a:spcBef>
                <a:spcPct val="20000"/>
              </a:spcBef>
              <a:buClr>
                <a:schemeClr val="tx2"/>
              </a:buClr>
              <a:buSzPct val="70000"/>
              <a:buFont typeface="Wingdings" panose="05000000000000000000" pitchFamily="2" charset="2"/>
              <a:buNone/>
              <a:defRPr/>
            </a:pPr>
            <a:r>
              <a:rPr lang="ja-JP" altLang="en-US" sz="1400" dirty="0">
                <a:latin typeface="UD Digi Kyokasho NK-R" panose="02020400000000000000" pitchFamily="18" charset="-128"/>
                <a:ea typeface="UD Digi Kyokasho NK-R" panose="02020400000000000000" pitchFamily="18" charset="-128"/>
              </a:rPr>
              <a:t>技術</a:t>
            </a:r>
            <a:r>
              <a:rPr lang="ja-JP" altLang="en-GB" sz="1400" dirty="0">
                <a:latin typeface="UD Digi Kyokasho NK-R" panose="02020400000000000000" pitchFamily="18" charset="-128"/>
                <a:ea typeface="UD Digi Kyokasho NK-R" panose="02020400000000000000" pitchFamily="18" charset="-128"/>
              </a:rPr>
              <a:t>部会</a:t>
            </a:r>
            <a:endParaRPr lang="en-GB" altLang="ja-JP" sz="1400" dirty="0">
              <a:latin typeface="UD Digi Kyokasho NK-R" panose="02020400000000000000" pitchFamily="18" charset="-128"/>
              <a:ea typeface="UD Digi Kyokasho NK-R" panose="02020400000000000000" pitchFamily="18" charset="-128"/>
            </a:endParaRPr>
          </a:p>
        </p:txBody>
      </p:sp>
      <p:sp>
        <p:nvSpPr>
          <p:cNvPr id="16" name="Text Box 93">
            <a:extLst>
              <a:ext uri="{FF2B5EF4-FFF2-40B4-BE49-F238E27FC236}">
                <a16:creationId xmlns:a16="http://schemas.microsoft.com/office/drawing/2014/main" id="{CDAA2E61-4D43-4493-9646-9C87A9E3DAD8}"/>
              </a:ext>
            </a:extLst>
          </p:cNvPr>
          <p:cNvSpPr txBox="1">
            <a:spLocks noChangeArrowheads="1"/>
          </p:cNvSpPr>
          <p:nvPr/>
        </p:nvSpPr>
        <p:spPr bwMode="auto">
          <a:xfrm>
            <a:off x="3132000" y="4653000"/>
            <a:ext cx="10096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chemeClr val="tx1"/>
                </a:solidFill>
                <a:latin typeface="ＭＳ Ｐゴシック" pitchFamily="50" charset="-128"/>
                <a:ea typeface="ＭＳ Ｐゴシック" pitchFamily="50" charset="-128"/>
              </a:defRPr>
            </a:lvl1pPr>
            <a:lvl2pPr marL="742950" indent="-285750" eaLnBrk="0" hangingPunct="0">
              <a:defRPr kumimoji="1" sz="1200" b="1">
                <a:solidFill>
                  <a:schemeClr val="tx1"/>
                </a:solidFill>
                <a:latin typeface="ＭＳ Ｐゴシック" pitchFamily="50" charset="-128"/>
                <a:ea typeface="ＭＳ Ｐゴシック" pitchFamily="50" charset="-128"/>
              </a:defRPr>
            </a:lvl2pPr>
            <a:lvl3pPr marL="1143000" indent="-228600" eaLnBrk="0" hangingPunct="0">
              <a:defRPr kumimoji="1" sz="1200" b="1">
                <a:solidFill>
                  <a:schemeClr val="tx1"/>
                </a:solidFill>
                <a:latin typeface="ＭＳ Ｐゴシック" pitchFamily="50" charset="-128"/>
                <a:ea typeface="ＭＳ Ｐゴシック" pitchFamily="50" charset="-128"/>
              </a:defRPr>
            </a:lvl3pPr>
            <a:lvl4pPr marL="1600200" indent="-228600" eaLnBrk="0" hangingPunct="0">
              <a:defRPr kumimoji="1" sz="1200" b="1">
                <a:solidFill>
                  <a:schemeClr val="tx1"/>
                </a:solidFill>
                <a:latin typeface="ＭＳ Ｐゴシック" pitchFamily="50" charset="-128"/>
                <a:ea typeface="ＭＳ Ｐゴシック" pitchFamily="50" charset="-128"/>
              </a:defRPr>
            </a:lvl4pPr>
            <a:lvl5pPr marL="2057400" indent="-228600" eaLnBrk="0" hangingPunct="0">
              <a:defRPr kumimoji="1" sz="1200" b="1">
                <a:solidFill>
                  <a:schemeClr val="tx1"/>
                </a:solidFill>
                <a:latin typeface="ＭＳ Ｐゴシック" pitchFamily="50" charset="-128"/>
                <a:ea typeface="ＭＳ Ｐゴシック" pitchFamily="50" charset="-128"/>
              </a:defRPr>
            </a:lvl5pPr>
            <a:lvl6pPr marL="25146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6pPr>
            <a:lvl7pPr marL="29718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7pPr>
            <a:lvl8pPr marL="34290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8pPr>
            <a:lvl9pPr marL="38862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9pPr>
          </a:lstStyle>
          <a:p>
            <a:pPr eaLnBrk="1" fontAlgn="auto" hangingPunct="1">
              <a:spcBef>
                <a:spcPts val="0"/>
              </a:spcBef>
              <a:spcAft>
                <a:spcPts val="0"/>
              </a:spcAft>
              <a:defRPr/>
            </a:pPr>
            <a:r>
              <a:rPr lang="ja-JP" altLang="en-US" sz="800" b="0" kern="0" dirty="0">
                <a:solidFill>
                  <a:prstClr val="black"/>
                </a:solidFill>
                <a:latin typeface="UD Digi Kyokasho NK-R" panose="02020400000000000000" pitchFamily="18" charset="-128"/>
                <a:ea typeface="UD Digi Kyokasho NK-R" panose="02020400000000000000" pitchFamily="18" charset="-128"/>
              </a:rPr>
              <a:t>主査</a:t>
            </a:r>
            <a:r>
              <a:rPr lang="en-US" altLang="ja-JP" sz="800" b="0" kern="0" dirty="0">
                <a:solidFill>
                  <a:prstClr val="black"/>
                </a:solidFill>
                <a:latin typeface="UD Digi Kyokasho NK-R" panose="02020400000000000000" pitchFamily="18" charset="-128"/>
                <a:ea typeface="UD Digi Kyokasho NK-R" panose="02020400000000000000" pitchFamily="18" charset="-128"/>
              </a:rPr>
              <a:t>:</a:t>
            </a:r>
          </a:p>
          <a:p>
            <a:pPr eaLnBrk="1" fontAlgn="auto" hangingPunct="1">
              <a:spcBef>
                <a:spcPts val="0"/>
              </a:spcBef>
              <a:spcAft>
                <a:spcPts val="0"/>
              </a:spcAft>
              <a:defRPr/>
            </a:pPr>
            <a:r>
              <a:rPr lang="ja-JP" altLang="en-US" sz="800" b="0" kern="0" dirty="0">
                <a:solidFill>
                  <a:prstClr val="black"/>
                </a:solidFill>
                <a:latin typeface="UD Digi Kyokasho NK-R" panose="02020400000000000000" pitchFamily="18" charset="-128"/>
                <a:ea typeface="UD Digi Kyokasho NK-R" panose="02020400000000000000" pitchFamily="18" charset="-128"/>
              </a:rPr>
              <a:t>　佐藤（</a:t>
            </a:r>
            <a:r>
              <a:rPr lang="en-US" altLang="ja-JP" sz="800" b="0" kern="0" dirty="0">
                <a:solidFill>
                  <a:prstClr val="black"/>
                </a:solidFill>
                <a:latin typeface="UD Digi Kyokasho NK-R" panose="02020400000000000000" pitchFamily="18" charset="-128"/>
                <a:ea typeface="UD Digi Kyokasho NK-R" panose="02020400000000000000" pitchFamily="18" charset="-128"/>
              </a:rPr>
              <a:t>NES</a:t>
            </a:r>
            <a:r>
              <a:rPr lang="ja-JP" altLang="en-US" sz="800" b="0" kern="0" dirty="0">
                <a:solidFill>
                  <a:prstClr val="black"/>
                </a:solidFill>
                <a:latin typeface="UD Digi Kyokasho NK-R" panose="02020400000000000000" pitchFamily="18" charset="-128"/>
                <a:ea typeface="UD Digi Kyokasho NK-R" panose="02020400000000000000" pitchFamily="18" charset="-128"/>
              </a:rPr>
              <a:t>）</a:t>
            </a:r>
          </a:p>
        </p:txBody>
      </p:sp>
      <p:sp>
        <p:nvSpPr>
          <p:cNvPr id="17" name="Text Box 127">
            <a:extLst>
              <a:ext uri="{FF2B5EF4-FFF2-40B4-BE49-F238E27FC236}">
                <a16:creationId xmlns:a16="http://schemas.microsoft.com/office/drawing/2014/main" id="{57F82110-5A63-4800-9460-D328372BA1EA}"/>
              </a:ext>
            </a:extLst>
          </p:cNvPr>
          <p:cNvSpPr txBox="1">
            <a:spLocks noChangeArrowheads="1"/>
          </p:cNvSpPr>
          <p:nvPr/>
        </p:nvSpPr>
        <p:spPr bwMode="auto">
          <a:xfrm>
            <a:off x="3708000" y="3141663"/>
            <a:ext cx="8207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chemeClr val="tx1"/>
                </a:solidFill>
                <a:latin typeface="ＭＳ Ｐゴシック" pitchFamily="50" charset="-128"/>
                <a:ea typeface="ＭＳ Ｐゴシック" pitchFamily="50" charset="-128"/>
              </a:defRPr>
            </a:lvl1pPr>
            <a:lvl2pPr marL="742950" indent="-285750" eaLnBrk="0" hangingPunct="0">
              <a:defRPr kumimoji="1" sz="1200" b="1">
                <a:solidFill>
                  <a:schemeClr val="tx1"/>
                </a:solidFill>
                <a:latin typeface="ＭＳ Ｐゴシック" pitchFamily="50" charset="-128"/>
                <a:ea typeface="ＭＳ Ｐゴシック" pitchFamily="50" charset="-128"/>
              </a:defRPr>
            </a:lvl2pPr>
            <a:lvl3pPr marL="1143000" indent="-228600" eaLnBrk="0" hangingPunct="0">
              <a:defRPr kumimoji="1" sz="1200" b="1">
                <a:solidFill>
                  <a:schemeClr val="tx1"/>
                </a:solidFill>
                <a:latin typeface="ＭＳ Ｐゴシック" pitchFamily="50" charset="-128"/>
                <a:ea typeface="ＭＳ Ｐゴシック" pitchFamily="50" charset="-128"/>
              </a:defRPr>
            </a:lvl3pPr>
            <a:lvl4pPr marL="1600200" indent="-228600" eaLnBrk="0" hangingPunct="0">
              <a:defRPr kumimoji="1" sz="1200" b="1">
                <a:solidFill>
                  <a:schemeClr val="tx1"/>
                </a:solidFill>
                <a:latin typeface="ＭＳ Ｐゴシック" pitchFamily="50" charset="-128"/>
                <a:ea typeface="ＭＳ Ｐゴシック" pitchFamily="50" charset="-128"/>
              </a:defRPr>
            </a:lvl4pPr>
            <a:lvl5pPr marL="2057400" indent="-228600" eaLnBrk="0" hangingPunct="0">
              <a:defRPr kumimoji="1" sz="1200" b="1">
                <a:solidFill>
                  <a:schemeClr val="tx1"/>
                </a:solidFill>
                <a:latin typeface="ＭＳ Ｐゴシック" pitchFamily="50" charset="-128"/>
                <a:ea typeface="ＭＳ Ｐゴシック" pitchFamily="50" charset="-128"/>
              </a:defRPr>
            </a:lvl5pPr>
            <a:lvl6pPr marL="25146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6pPr>
            <a:lvl7pPr marL="29718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7pPr>
            <a:lvl8pPr marL="34290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8pPr>
            <a:lvl9pPr marL="38862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9pPr>
          </a:lstStyle>
          <a:p>
            <a:pPr eaLnBrk="1" fontAlgn="auto" hangingPunct="1">
              <a:spcBef>
                <a:spcPts val="0"/>
              </a:spcBef>
              <a:spcAft>
                <a:spcPts val="0"/>
              </a:spcAft>
              <a:defRPr/>
            </a:pPr>
            <a:r>
              <a:rPr lang="ja-JP" altLang="en-US" sz="800" b="0" kern="0" dirty="0">
                <a:solidFill>
                  <a:prstClr val="black"/>
                </a:solidFill>
                <a:latin typeface="UD Digi Kyokasho NK-R" panose="02020400000000000000" pitchFamily="18" charset="-128"/>
                <a:ea typeface="UD Digi Kyokasho NK-R" panose="02020400000000000000" pitchFamily="18" charset="-128"/>
              </a:rPr>
              <a:t>部会長</a:t>
            </a:r>
            <a:r>
              <a:rPr lang="en-US" altLang="ja-JP" sz="800" b="0" kern="0" dirty="0">
                <a:solidFill>
                  <a:prstClr val="black"/>
                </a:solidFill>
                <a:latin typeface="UD Digi Kyokasho NK-R" panose="02020400000000000000" pitchFamily="18" charset="-128"/>
                <a:ea typeface="UD Digi Kyokasho NK-R" panose="02020400000000000000" pitchFamily="18" charset="-128"/>
              </a:rPr>
              <a:t>:</a:t>
            </a:r>
          </a:p>
          <a:p>
            <a:pPr eaLnBrk="1" fontAlgn="auto" hangingPunct="1">
              <a:spcBef>
                <a:spcPts val="0"/>
              </a:spcBef>
              <a:spcAft>
                <a:spcPts val="0"/>
              </a:spcAft>
              <a:defRPr/>
            </a:pPr>
            <a:r>
              <a:rPr lang="ja-JP" altLang="en-US" sz="800" b="0" kern="0" dirty="0">
                <a:solidFill>
                  <a:prstClr val="black"/>
                </a:solidFill>
                <a:latin typeface="UD Digi Kyokasho NK-R" panose="02020400000000000000" pitchFamily="18" charset="-128"/>
                <a:ea typeface="UD Digi Kyokasho NK-R" panose="02020400000000000000" pitchFamily="18" charset="-128"/>
              </a:rPr>
              <a:t>　菅沼（</a:t>
            </a:r>
            <a:r>
              <a:rPr lang="en-US" altLang="ja-JP" sz="800" b="0" kern="0" dirty="0">
                <a:solidFill>
                  <a:prstClr val="black"/>
                </a:solidFill>
                <a:latin typeface="UD Digi Kyokasho NK-R" panose="02020400000000000000" pitchFamily="18" charset="-128"/>
                <a:ea typeface="UD Digi Kyokasho NK-R" panose="02020400000000000000" pitchFamily="18" charset="-128"/>
              </a:rPr>
              <a:t>NEC</a:t>
            </a:r>
            <a:r>
              <a:rPr lang="ja-JP" altLang="en-US" sz="800" b="0" kern="0" dirty="0">
                <a:solidFill>
                  <a:prstClr val="black"/>
                </a:solidFill>
                <a:latin typeface="UD Digi Kyokasho NK-R" panose="02020400000000000000" pitchFamily="18" charset="-128"/>
                <a:ea typeface="UD Digi Kyokasho NK-R" panose="02020400000000000000" pitchFamily="18" charset="-128"/>
              </a:rPr>
              <a:t>）</a:t>
            </a:r>
            <a:endParaRPr lang="en-US" altLang="ja-JP" sz="800" b="0" kern="0" dirty="0">
              <a:solidFill>
                <a:prstClr val="black"/>
              </a:solidFill>
              <a:latin typeface="UD Digi Kyokasho NK-R" panose="02020400000000000000" pitchFamily="18" charset="-128"/>
              <a:ea typeface="UD Digi Kyokasho NK-R" panose="02020400000000000000" pitchFamily="18" charset="-128"/>
            </a:endParaRPr>
          </a:p>
        </p:txBody>
      </p:sp>
      <p:sp>
        <p:nvSpPr>
          <p:cNvPr id="18" name="Rectangle 32">
            <a:extLst>
              <a:ext uri="{FF2B5EF4-FFF2-40B4-BE49-F238E27FC236}">
                <a16:creationId xmlns:a16="http://schemas.microsoft.com/office/drawing/2014/main" id="{3BD7CD1E-82B5-4317-AEFA-027DDA391ECB}"/>
              </a:ext>
            </a:extLst>
          </p:cNvPr>
          <p:cNvSpPr>
            <a:spLocks noChangeArrowheads="1"/>
          </p:cNvSpPr>
          <p:nvPr/>
        </p:nvSpPr>
        <p:spPr bwMode="auto">
          <a:xfrm>
            <a:off x="6588000" y="3500175"/>
            <a:ext cx="1152000" cy="5048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kumimoji="0" lang="ja-JP" altLang="en-US" sz="1400" kern="0" dirty="0">
                <a:solidFill>
                  <a:prstClr val="black"/>
                </a:solidFill>
                <a:latin typeface="UD Digi Kyokasho NK-R" panose="02020400000000000000" pitchFamily="18" charset="-128"/>
                <a:ea typeface="UD Digi Kyokasho NK-R" panose="02020400000000000000" pitchFamily="18" charset="-128"/>
              </a:rPr>
              <a:t>グローバル部会</a:t>
            </a:r>
            <a:endParaRPr kumimoji="0" lang="ja-JP" altLang="en-GB" sz="1400" kern="0" dirty="0">
              <a:solidFill>
                <a:prstClr val="black"/>
              </a:solidFill>
              <a:latin typeface="UD Digi Kyokasho NK-R" panose="02020400000000000000" pitchFamily="18" charset="-128"/>
              <a:ea typeface="UD Digi Kyokasho NK-R" panose="02020400000000000000" pitchFamily="18" charset="-128"/>
            </a:endParaRPr>
          </a:p>
        </p:txBody>
      </p:sp>
      <p:sp>
        <p:nvSpPr>
          <p:cNvPr id="19" name="Text Box 93">
            <a:extLst>
              <a:ext uri="{FF2B5EF4-FFF2-40B4-BE49-F238E27FC236}">
                <a16:creationId xmlns:a16="http://schemas.microsoft.com/office/drawing/2014/main" id="{59506674-7E07-48A9-8B51-D69AB3CEB1AB}"/>
              </a:ext>
            </a:extLst>
          </p:cNvPr>
          <p:cNvSpPr txBox="1">
            <a:spLocks noChangeArrowheads="1"/>
          </p:cNvSpPr>
          <p:nvPr/>
        </p:nvSpPr>
        <p:spPr bwMode="auto">
          <a:xfrm>
            <a:off x="7164000" y="3162446"/>
            <a:ext cx="8461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buClr>
                <a:schemeClr val="tx2"/>
              </a:buClr>
              <a:buSzPct val="70000"/>
              <a:buFont typeface="Wingdings" panose="05000000000000000000" pitchFamily="2" charset="2"/>
              <a:buNone/>
            </a:pPr>
            <a:r>
              <a:rPr lang="ja-JP" altLang="en-US" sz="800" dirty="0">
                <a:latin typeface="UD Digi Kyokasho NK-R" panose="02020400000000000000" pitchFamily="18" charset="-128"/>
                <a:ea typeface="UD Digi Kyokasho NK-R" panose="02020400000000000000" pitchFamily="18" charset="-128"/>
              </a:rPr>
              <a:t>部会長</a:t>
            </a:r>
            <a:r>
              <a:rPr lang="en-US" altLang="ja-JP" sz="800" dirty="0">
                <a:latin typeface="UD Digi Kyokasho NK-R" panose="02020400000000000000" pitchFamily="18" charset="-128"/>
                <a:ea typeface="UD Digi Kyokasho NK-R" panose="02020400000000000000" pitchFamily="18" charset="-128"/>
              </a:rPr>
              <a:t>:</a:t>
            </a:r>
            <a:br>
              <a:rPr lang="en-US" altLang="ja-JP" sz="800" dirty="0">
                <a:latin typeface="UD Digi Kyokasho NK-R" panose="02020400000000000000" pitchFamily="18" charset="-128"/>
                <a:ea typeface="UD Digi Kyokasho NK-R" panose="02020400000000000000" pitchFamily="18" charset="-128"/>
              </a:rPr>
            </a:br>
            <a:r>
              <a:rPr lang="ja-JP" altLang="en-US" sz="800" dirty="0">
                <a:latin typeface="UD Digi Kyokasho NK-R" panose="02020400000000000000" pitchFamily="18" charset="-128"/>
                <a:ea typeface="UD Digi Kyokasho NK-R" panose="02020400000000000000" pitchFamily="18" charset="-128"/>
              </a:rPr>
              <a:t>　大木（</a:t>
            </a:r>
            <a:r>
              <a:rPr lang="en-US" altLang="ja-JP" sz="800" dirty="0">
                <a:latin typeface="UD Digi Kyokasho NK-R" panose="02020400000000000000" pitchFamily="18" charset="-128"/>
                <a:ea typeface="UD Digi Kyokasho NK-R" panose="02020400000000000000" pitchFamily="18" charset="-128"/>
              </a:rPr>
              <a:t>NEC</a:t>
            </a:r>
            <a:r>
              <a:rPr lang="ja-JP" altLang="en-US" sz="800" dirty="0">
                <a:latin typeface="UD Digi Kyokasho NK-R" panose="02020400000000000000" pitchFamily="18" charset="-128"/>
                <a:ea typeface="UD Digi Kyokasho NK-R" panose="02020400000000000000" pitchFamily="18" charset="-128"/>
              </a:rPr>
              <a:t>）</a:t>
            </a:r>
          </a:p>
        </p:txBody>
      </p:sp>
      <p:sp>
        <p:nvSpPr>
          <p:cNvPr id="20" name="Rectangle 32">
            <a:extLst>
              <a:ext uri="{FF2B5EF4-FFF2-40B4-BE49-F238E27FC236}">
                <a16:creationId xmlns:a16="http://schemas.microsoft.com/office/drawing/2014/main" id="{8DC82302-AA68-47DF-BBD6-B81A7A867BC0}"/>
              </a:ext>
            </a:extLst>
          </p:cNvPr>
          <p:cNvSpPr>
            <a:spLocks noChangeArrowheads="1"/>
          </p:cNvSpPr>
          <p:nvPr/>
        </p:nvSpPr>
        <p:spPr bwMode="auto">
          <a:xfrm>
            <a:off x="4860000" y="3501000"/>
            <a:ext cx="1152525" cy="504825"/>
          </a:xfrm>
          <a:prstGeom prst="rect">
            <a:avLst/>
          </a:prstGeom>
          <a:ln>
            <a:solidFill>
              <a:schemeClr val="accent2"/>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eaLnBrk="1" hangingPunct="1">
              <a:spcBef>
                <a:spcPct val="20000"/>
              </a:spcBef>
              <a:buClr>
                <a:schemeClr val="tx2"/>
              </a:buClr>
              <a:buSzPct val="70000"/>
              <a:buFont typeface="Wingdings" panose="05000000000000000000" pitchFamily="2" charset="2"/>
              <a:buNone/>
              <a:defRPr/>
            </a:pPr>
            <a:r>
              <a:rPr lang="ja-JP" altLang="en-US" sz="1100" dirty="0">
                <a:latin typeface="UD Digi Kyokasho NK-R" panose="02020400000000000000" pitchFamily="18" charset="-128"/>
                <a:ea typeface="UD Digi Kyokasho NK-R" panose="02020400000000000000" pitchFamily="18" charset="-128"/>
              </a:rPr>
              <a:t>ビジネス</a:t>
            </a:r>
            <a:br>
              <a:rPr lang="en-US" altLang="ja-JP" sz="1100" dirty="0">
                <a:latin typeface="UD Digi Kyokasho NK-R" panose="02020400000000000000" pitchFamily="18" charset="-128"/>
                <a:ea typeface="UD Digi Kyokasho NK-R" panose="02020400000000000000" pitchFamily="18" charset="-128"/>
              </a:rPr>
            </a:br>
            <a:r>
              <a:rPr lang="ja-JP" altLang="en-US" sz="1100" dirty="0">
                <a:latin typeface="UD Digi Kyokasho NK-R" panose="02020400000000000000" pitchFamily="18" charset="-128"/>
                <a:ea typeface="UD Digi Kyokasho NK-R" panose="02020400000000000000" pitchFamily="18" charset="-128"/>
              </a:rPr>
              <a:t>リレーション</a:t>
            </a:r>
            <a:r>
              <a:rPr lang="ja-JP" altLang="en-GB" sz="1100" dirty="0">
                <a:latin typeface="UD Digi Kyokasho NK-R" panose="02020400000000000000" pitchFamily="18" charset="-128"/>
                <a:ea typeface="UD Digi Kyokasho NK-R" panose="02020400000000000000" pitchFamily="18" charset="-128"/>
              </a:rPr>
              <a:t>部会</a:t>
            </a:r>
            <a:endParaRPr lang="en-US" altLang="ja-JP" sz="1100" dirty="0">
              <a:latin typeface="UD Digi Kyokasho NK-R" panose="02020400000000000000" pitchFamily="18" charset="-128"/>
              <a:ea typeface="UD Digi Kyokasho NK-R" panose="02020400000000000000" pitchFamily="18" charset="-128"/>
            </a:endParaRPr>
          </a:p>
        </p:txBody>
      </p:sp>
      <p:sp>
        <p:nvSpPr>
          <p:cNvPr id="21" name="Text Box 93">
            <a:extLst>
              <a:ext uri="{FF2B5EF4-FFF2-40B4-BE49-F238E27FC236}">
                <a16:creationId xmlns:a16="http://schemas.microsoft.com/office/drawing/2014/main" id="{DD2DB2AC-EEB4-44C4-9E13-26CDDE3DB7CD}"/>
              </a:ext>
            </a:extLst>
          </p:cNvPr>
          <p:cNvSpPr txBox="1">
            <a:spLocks noChangeArrowheads="1"/>
          </p:cNvSpPr>
          <p:nvPr/>
        </p:nvSpPr>
        <p:spPr bwMode="auto">
          <a:xfrm>
            <a:off x="5436000" y="3162300"/>
            <a:ext cx="1009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chemeClr val="tx1"/>
                </a:solidFill>
                <a:latin typeface="ＭＳ Ｐゴシック" pitchFamily="50" charset="-128"/>
                <a:ea typeface="ＭＳ Ｐゴシック" pitchFamily="50" charset="-128"/>
              </a:defRPr>
            </a:lvl1pPr>
            <a:lvl2pPr marL="742950" indent="-285750" eaLnBrk="0" hangingPunct="0">
              <a:defRPr kumimoji="1" sz="1200" b="1">
                <a:solidFill>
                  <a:schemeClr val="tx1"/>
                </a:solidFill>
                <a:latin typeface="ＭＳ Ｐゴシック" pitchFamily="50" charset="-128"/>
                <a:ea typeface="ＭＳ Ｐゴシック" pitchFamily="50" charset="-128"/>
              </a:defRPr>
            </a:lvl2pPr>
            <a:lvl3pPr marL="1143000" indent="-228600" eaLnBrk="0" hangingPunct="0">
              <a:defRPr kumimoji="1" sz="1200" b="1">
                <a:solidFill>
                  <a:schemeClr val="tx1"/>
                </a:solidFill>
                <a:latin typeface="ＭＳ Ｐゴシック" pitchFamily="50" charset="-128"/>
                <a:ea typeface="ＭＳ Ｐゴシック" pitchFamily="50" charset="-128"/>
              </a:defRPr>
            </a:lvl3pPr>
            <a:lvl4pPr marL="1600200" indent="-228600" eaLnBrk="0" hangingPunct="0">
              <a:defRPr kumimoji="1" sz="1200" b="1">
                <a:solidFill>
                  <a:schemeClr val="tx1"/>
                </a:solidFill>
                <a:latin typeface="ＭＳ Ｐゴシック" pitchFamily="50" charset="-128"/>
                <a:ea typeface="ＭＳ Ｐゴシック" pitchFamily="50" charset="-128"/>
              </a:defRPr>
            </a:lvl4pPr>
            <a:lvl5pPr marL="2057400" indent="-228600" eaLnBrk="0" hangingPunct="0">
              <a:defRPr kumimoji="1" sz="1200" b="1">
                <a:solidFill>
                  <a:schemeClr val="tx1"/>
                </a:solidFill>
                <a:latin typeface="ＭＳ Ｐゴシック" pitchFamily="50" charset="-128"/>
                <a:ea typeface="ＭＳ Ｐゴシック" pitchFamily="50" charset="-128"/>
              </a:defRPr>
            </a:lvl5pPr>
            <a:lvl6pPr marL="25146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6pPr>
            <a:lvl7pPr marL="29718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7pPr>
            <a:lvl8pPr marL="34290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8pPr>
            <a:lvl9pPr marL="38862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9pPr>
          </a:lstStyle>
          <a:p>
            <a:pPr eaLnBrk="1" fontAlgn="auto" hangingPunct="1">
              <a:spcBef>
                <a:spcPts val="0"/>
              </a:spcBef>
              <a:spcAft>
                <a:spcPts val="0"/>
              </a:spcAft>
              <a:defRPr/>
            </a:pPr>
            <a:r>
              <a:rPr lang="ja-JP" altLang="en-US" sz="800" b="0" kern="0" dirty="0">
                <a:solidFill>
                  <a:prstClr val="black"/>
                </a:solidFill>
                <a:latin typeface="UD Digi Kyokasho NK-R" panose="02020400000000000000" pitchFamily="18" charset="-128"/>
                <a:ea typeface="UD Digi Kyokasho NK-R" panose="02020400000000000000" pitchFamily="18" charset="-128"/>
              </a:rPr>
              <a:t>部会長</a:t>
            </a:r>
            <a:r>
              <a:rPr lang="en-US" altLang="ja-JP" sz="800" b="0" kern="0" dirty="0">
                <a:solidFill>
                  <a:prstClr val="black"/>
                </a:solidFill>
                <a:latin typeface="UD Digi Kyokasho NK-R" panose="02020400000000000000" pitchFamily="18" charset="-128"/>
                <a:ea typeface="UD Digi Kyokasho NK-R" panose="02020400000000000000" pitchFamily="18" charset="-128"/>
              </a:rPr>
              <a:t>:</a:t>
            </a:r>
          </a:p>
          <a:p>
            <a:pPr eaLnBrk="1" fontAlgn="auto" hangingPunct="1">
              <a:spcBef>
                <a:spcPts val="0"/>
              </a:spcBef>
              <a:spcAft>
                <a:spcPts val="0"/>
              </a:spcAft>
              <a:defRPr/>
            </a:pPr>
            <a:r>
              <a:rPr lang="ja-JP" altLang="en-US" sz="800" b="0" kern="0" dirty="0">
                <a:solidFill>
                  <a:prstClr val="black"/>
                </a:solidFill>
                <a:latin typeface="UD Digi Kyokasho NK-R" panose="02020400000000000000" pitchFamily="18" charset="-128"/>
                <a:ea typeface="UD Digi Kyokasho NK-R" panose="02020400000000000000" pitchFamily="18" charset="-128"/>
              </a:rPr>
              <a:t>　河合（日立）</a:t>
            </a:r>
          </a:p>
        </p:txBody>
      </p:sp>
      <p:sp>
        <p:nvSpPr>
          <p:cNvPr id="26" name="Rectangle 32">
            <a:extLst>
              <a:ext uri="{FF2B5EF4-FFF2-40B4-BE49-F238E27FC236}">
                <a16:creationId xmlns:a16="http://schemas.microsoft.com/office/drawing/2014/main" id="{0DB7DC0A-7E0C-4891-8A4E-C65991311632}"/>
              </a:ext>
            </a:extLst>
          </p:cNvPr>
          <p:cNvSpPr>
            <a:spLocks noChangeArrowheads="1"/>
          </p:cNvSpPr>
          <p:nvPr/>
        </p:nvSpPr>
        <p:spPr bwMode="auto">
          <a:xfrm>
            <a:off x="3779912" y="5013325"/>
            <a:ext cx="10795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72000" rIns="72000" anchor="ctr"/>
          <a:lstStyle/>
          <a:p>
            <a:pPr algn="ctr" eaLnBrk="1" hangingPunct="1">
              <a:spcBef>
                <a:spcPts val="0"/>
              </a:spcBef>
              <a:buClr>
                <a:schemeClr val="tx2"/>
              </a:buClr>
              <a:buSzPct val="70000"/>
              <a:buFont typeface="Wingdings" panose="05000000000000000000" pitchFamily="2" charset="2"/>
              <a:buNone/>
              <a:defRPr/>
            </a:pPr>
            <a:r>
              <a:rPr lang="ja-JP" altLang="en-US" sz="1100" dirty="0">
                <a:latin typeface="UD Digi Kyokasho NK-R" panose="02020400000000000000" pitchFamily="18" charset="-128"/>
                <a:ea typeface="UD Digi Kyokasho NK-R" panose="02020400000000000000" pitchFamily="18" charset="-128"/>
              </a:rPr>
              <a:t>アプリケーション</a:t>
            </a:r>
            <a:endParaRPr lang="en-US" altLang="ja-JP" sz="1100" dirty="0">
              <a:latin typeface="UD Digi Kyokasho NK-R" panose="02020400000000000000" pitchFamily="18" charset="-128"/>
              <a:ea typeface="UD Digi Kyokasho NK-R" panose="02020400000000000000" pitchFamily="18" charset="-128"/>
            </a:endParaRPr>
          </a:p>
          <a:p>
            <a:pPr algn="ctr" eaLnBrk="1" hangingPunct="1">
              <a:spcBef>
                <a:spcPts val="0"/>
              </a:spcBef>
              <a:buClr>
                <a:schemeClr val="tx2"/>
              </a:buClr>
              <a:buSzPct val="70000"/>
              <a:buFont typeface="Wingdings" panose="05000000000000000000" pitchFamily="2" charset="2"/>
              <a:buNone/>
              <a:defRPr/>
            </a:pPr>
            <a:r>
              <a:rPr lang="en-US" altLang="ja-JP" sz="1100" dirty="0">
                <a:latin typeface="UD Digi Kyokasho NK-R" panose="02020400000000000000" pitchFamily="18" charset="-128"/>
                <a:ea typeface="UD Digi Kyokasho NK-R" panose="02020400000000000000" pitchFamily="18" charset="-128"/>
              </a:rPr>
              <a:t>WG</a:t>
            </a:r>
          </a:p>
        </p:txBody>
      </p:sp>
      <p:sp>
        <p:nvSpPr>
          <p:cNvPr id="27" name="Text Box 93">
            <a:extLst>
              <a:ext uri="{FF2B5EF4-FFF2-40B4-BE49-F238E27FC236}">
                <a16:creationId xmlns:a16="http://schemas.microsoft.com/office/drawing/2014/main" id="{732A1F84-6846-4A0A-8498-53A06C90B129}"/>
              </a:ext>
            </a:extLst>
          </p:cNvPr>
          <p:cNvSpPr txBox="1">
            <a:spLocks noChangeArrowheads="1"/>
          </p:cNvSpPr>
          <p:nvPr/>
        </p:nvSpPr>
        <p:spPr bwMode="auto">
          <a:xfrm>
            <a:off x="4356500" y="4653000"/>
            <a:ext cx="1079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chemeClr val="tx1"/>
                </a:solidFill>
                <a:latin typeface="ＭＳ Ｐゴシック" pitchFamily="50" charset="-128"/>
                <a:ea typeface="ＭＳ Ｐゴシック" pitchFamily="50" charset="-128"/>
              </a:defRPr>
            </a:lvl1pPr>
            <a:lvl2pPr marL="742950" indent="-285750" eaLnBrk="0" hangingPunct="0">
              <a:defRPr kumimoji="1" sz="1200" b="1">
                <a:solidFill>
                  <a:schemeClr val="tx1"/>
                </a:solidFill>
                <a:latin typeface="ＭＳ Ｐゴシック" pitchFamily="50" charset="-128"/>
                <a:ea typeface="ＭＳ Ｐゴシック" pitchFamily="50" charset="-128"/>
              </a:defRPr>
            </a:lvl2pPr>
            <a:lvl3pPr marL="1143000" indent="-228600" eaLnBrk="0" hangingPunct="0">
              <a:defRPr kumimoji="1" sz="1200" b="1">
                <a:solidFill>
                  <a:schemeClr val="tx1"/>
                </a:solidFill>
                <a:latin typeface="ＭＳ Ｐゴシック" pitchFamily="50" charset="-128"/>
                <a:ea typeface="ＭＳ Ｐゴシック" pitchFamily="50" charset="-128"/>
              </a:defRPr>
            </a:lvl3pPr>
            <a:lvl4pPr marL="1600200" indent="-228600" eaLnBrk="0" hangingPunct="0">
              <a:defRPr kumimoji="1" sz="1200" b="1">
                <a:solidFill>
                  <a:schemeClr val="tx1"/>
                </a:solidFill>
                <a:latin typeface="ＭＳ Ｐゴシック" pitchFamily="50" charset="-128"/>
                <a:ea typeface="ＭＳ Ｐゴシック" pitchFamily="50" charset="-128"/>
              </a:defRPr>
            </a:lvl4pPr>
            <a:lvl5pPr marL="2057400" indent="-228600" eaLnBrk="0" hangingPunct="0">
              <a:defRPr kumimoji="1" sz="1200" b="1">
                <a:solidFill>
                  <a:schemeClr val="tx1"/>
                </a:solidFill>
                <a:latin typeface="ＭＳ Ｐゴシック" pitchFamily="50" charset="-128"/>
                <a:ea typeface="ＭＳ Ｐゴシック" pitchFamily="50" charset="-128"/>
              </a:defRPr>
            </a:lvl5pPr>
            <a:lvl6pPr marL="25146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6pPr>
            <a:lvl7pPr marL="29718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7pPr>
            <a:lvl8pPr marL="34290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8pPr>
            <a:lvl9pPr marL="38862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9pPr>
          </a:lstStyle>
          <a:p>
            <a:pPr eaLnBrk="1" fontAlgn="auto" hangingPunct="1">
              <a:spcBef>
                <a:spcPts val="0"/>
              </a:spcBef>
              <a:spcAft>
                <a:spcPts val="0"/>
              </a:spcAft>
              <a:defRPr/>
            </a:pPr>
            <a:r>
              <a:rPr lang="ja-JP" altLang="en-US" sz="800" b="0" kern="0" dirty="0">
                <a:solidFill>
                  <a:prstClr val="black"/>
                </a:solidFill>
                <a:latin typeface="UD Digi Kyokasho NK-R" panose="02020400000000000000" pitchFamily="18" charset="-128"/>
                <a:ea typeface="UD Digi Kyokasho NK-R" panose="02020400000000000000" pitchFamily="18" charset="-128"/>
              </a:rPr>
              <a:t>主査</a:t>
            </a:r>
            <a:r>
              <a:rPr lang="en-US" altLang="ja-JP" sz="800" b="0" kern="0" dirty="0">
                <a:solidFill>
                  <a:prstClr val="black"/>
                </a:solidFill>
                <a:latin typeface="UD Digi Kyokasho NK-R" panose="02020400000000000000" pitchFamily="18" charset="-128"/>
                <a:ea typeface="UD Digi Kyokasho NK-R" panose="02020400000000000000" pitchFamily="18" charset="-128"/>
              </a:rPr>
              <a:t>:</a:t>
            </a:r>
          </a:p>
          <a:p>
            <a:pPr eaLnBrk="1" fontAlgn="auto" hangingPunct="1">
              <a:spcBef>
                <a:spcPts val="0"/>
              </a:spcBef>
              <a:spcAft>
                <a:spcPts val="0"/>
              </a:spcAft>
              <a:defRPr/>
            </a:pPr>
            <a:r>
              <a:rPr lang="ja-JP" altLang="en-US" sz="800" b="0" kern="0" dirty="0">
                <a:solidFill>
                  <a:prstClr val="black"/>
                </a:solidFill>
                <a:latin typeface="UD Digi Kyokasho NK-R" panose="02020400000000000000" pitchFamily="18" charset="-128"/>
                <a:ea typeface="UD Digi Kyokasho NK-R" panose="02020400000000000000" pitchFamily="18" charset="-128"/>
              </a:rPr>
              <a:t>　片瀬（東京ガス）</a:t>
            </a:r>
            <a:endParaRPr lang="en-US" altLang="ja-JP" sz="800" b="0" kern="0" dirty="0">
              <a:solidFill>
                <a:prstClr val="black"/>
              </a:solidFill>
              <a:latin typeface="UD Digi Kyokasho NK-R" panose="02020400000000000000" pitchFamily="18" charset="-128"/>
              <a:ea typeface="UD Digi Kyokasho NK-R" panose="02020400000000000000" pitchFamily="18" charset="-128"/>
            </a:endParaRPr>
          </a:p>
        </p:txBody>
      </p:sp>
      <p:cxnSp>
        <p:nvCxnSpPr>
          <p:cNvPr id="28" name="直線コネクタ 27">
            <a:extLst>
              <a:ext uri="{FF2B5EF4-FFF2-40B4-BE49-F238E27FC236}">
                <a16:creationId xmlns:a16="http://schemas.microsoft.com/office/drawing/2014/main" id="{C6A0960E-DC69-4AA9-8183-9AA3B0BE593D}"/>
              </a:ext>
            </a:extLst>
          </p:cNvPr>
          <p:cNvCxnSpPr>
            <a:cxnSpLocks/>
            <a:stCxn id="9" idx="2"/>
            <a:endCxn id="11" idx="0"/>
          </p:cNvCxnSpPr>
          <p:nvPr/>
        </p:nvCxnSpPr>
        <p:spPr>
          <a:xfrm>
            <a:off x="5435600" y="1465263"/>
            <a:ext cx="794" cy="23573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73C97D22-89B8-49E5-AE5E-EFC0845DA080}"/>
              </a:ext>
            </a:extLst>
          </p:cNvPr>
          <p:cNvCxnSpPr>
            <a:cxnSpLocks/>
            <a:stCxn id="11" idx="2"/>
            <a:endCxn id="20" idx="0"/>
          </p:cNvCxnSpPr>
          <p:nvPr/>
        </p:nvCxnSpPr>
        <p:spPr>
          <a:xfrm flipH="1">
            <a:off x="5436263" y="2039138"/>
            <a:ext cx="131" cy="14618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直線コネクタ 55">
            <a:extLst>
              <a:ext uri="{FF2B5EF4-FFF2-40B4-BE49-F238E27FC236}">
                <a16:creationId xmlns:a16="http://schemas.microsoft.com/office/drawing/2014/main" id="{7889A3AA-11FE-4A16-84EA-2BB02C4A2471}"/>
              </a:ext>
            </a:extLst>
          </p:cNvPr>
          <p:cNvCxnSpPr>
            <a:cxnSpLocks/>
            <a:stCxn id="11" idx="2"/>
            <a:endCxn id="15" idx="0"/>
          </p:cNvCxnSpPr>
          <p:nvPr/>
        </p:nvCxnSpPr>
        <p:spPr>
          <a:xfrm rot="5400000">
            <a:off x="3841266" y="1905872"/>
            <a:ext cx="1461862" cy="1728394"/>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31" name="直線コネクタ 55">
            <a:extLst>
              <a:ext uri="{FF2B5EF4-FFF2-40B4-BE49-F238E27FC236}">
                <a16:creationId xmlns:a16="http://schemas.microsoft.com/office/drawing/2014/main" id="{575695EC-7012-4A96-8391-1F7FF534E32E}"/>
              </a:ext>
            </a:extLst>
          </p:cNvPr>
          <p:cNvCxnSpPr>
            <a:cxnSpLocks/>
            <a:stCxn id="11" idx="2"/>
            <a:endCxn id="18" idx="0"/>
          </p:cNvCxnSpPr>
          <p:nvPr/>
        </p:nvCxnSpPr>
        <p:spPr>
          <a:xfrm rot="16200000" flipH="1">
            <a:off x="5569679" y="1905853"/>
            <a:ext cx="1461037" cy="1727606"/>
          </a:xfrm>
          <a:prstGeom prst="bentConnector3">
            <a:avLst>
              <a:gd name="adj1" fmla="val 50000"/>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直線コネクタ 55">
            <a:extLst>
              <a:ext uri="{FF2B5EF4-FFF2-40B4-BE49-F238E27FC236}">
                <a16:creationId xmlns:a16="http://schemas.microsoft.com/office/drawing/2014/main" id="{FADCEB4A-0412-4FDA-9378-67863B4BA9BC}"/>
              </a:ext>
            </a:extLst>
          </p:cNvPr>
          <p:cNvCxnSpPr>
            <a:cxnSpLocks/>
            <a:stCxn id="15" idx="2"/>
            <a:endCxn id="14" idx="0"/>
          </p:cNvCxnSpPr>
          <p:nvPr/>
        </p:nvCxnSpPr>
        <p:spPr>
          <a:xfrm rot="5400000">
            <a:off x="2898288" y="4203287"/>
            <a:ext cx="1007175" cy="612250"/>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33" name="直線コネクタ 55">
            <a:extLst>
              <a:ext uri="{FF2B5EF4-FFF2-40B4-BE49-F238E27FC236}">
                <a16:creationId xmlns:a16="http://schemas.microsoft.com/office/drawing/2014/main" id="{29103CA0-5FE3-45F5-8B2F-C23C5D47761F}"/>
              </a:ext>
            </a:extLst>
          </p:cNvPr>
          <p:cNvCxnSpPr>
            <a:cxnSpLocks/>
            <a:stCxn id="15" idx="2"/>
            <a:endCxn id="26" idx="0"/>
          </p:cNvCxnSpPr>
          <p:nvPr/>
        </p:nvCxnSpPr>
        <p:spPr>
          <a:xfrm rot="16200000" flipH="1">
            <a:off x="3510081" y="4203744"/>
            <a:ext cx="1007500" cy="611662"/>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sp>
        <p:nvSpPr>
          <p:cNvPr id="36" name="上下矢印 49">
            <a:extLst>
              <a:ext uri="{FF2B5EF4-FFF2-40B4-BE49-F238E27FC236}">
                <a16:creationId xmlns:a16="http://schemas.microsoft.com/office/drawing/2014/main" id="{97091F18-A8EC-4EE2-BF4C-107B52A1B1C3}"/>
              </a:ext>
            </a:extLst>
          </p:cNvPr>
          <p:cNvSpPr/>
          <p:nvPr/>
        </p:nvSpPr>
        <p:spPr bwMode="auto">
          <a:xfrm>
            <a:off x="6948000" y="4077000"/>
            <a:ext cx="432000" cy="1871663"/>
          </a:xfrm>
          <a:prstGeom prst="upDownArrow">
            <a:avLst/>
          </a:prstGeom>
          <a:solidFill>
            <a:schemeClr val="accent5"/>
          </a:solidFill>
          <a:ln>
            <a:solidFill>
              <a:schemeClr val="accent5"/>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eaVert" wrap="none" anchor="ctr"/>
          <a:lstStyle/>
          <a:p>
            <a:pPr algn="ctr" eaLnBrk="1" fontAlgn="ctr" hangingPunct="1">
              <a:defRPr/>
            </a:pPr>
            <a:r>
              <a:rPr lang="ja-JP" altLang="en-US" sz="1100" dirty="0">
                <a:solidFill>
                  <a:schemeClr val="tx1"/>
                </a:solidFill>
                <a:latin typeface="UD Digi Kyokasho NK-R" panose="02020400000000000000" pitchFamily="18" charset="-128"/>
                <a:ea typeface="UD Digi Kyokasho NK-R" panose="02020400000000000000" pitchFamily="18" charset="-128"/>
              </a:rPr>
              <a:t>連携</a:t>
            </a:r>
            <a:endParaRPr lang="ja-JP" altLang="en-US" sz="1400" dirty="0">
              <a:solidFill>
                <a:schemeClr val="tx1"/>
              </a:solidFill>
              <a:latin typeface="UD Digi Kyokasho NK-R" panose="02020400000000000000" pitchFamily="18" charset="-128"/>
              <a:ea typeface="UD Digi Kyokasho NK-R" panose="02020400000000000000" pitchFamily="18" charset="-128"/>
            </a:endParaRPr>
          </a:p>
        </p:txBody>
      </p:sp>
      <p:sp>
        <p:nvSpPr>
          <p:cNvPr id="37" name="上下矢印 49">
            <a:extLst>
              <a:ext uri="{FF2B5EF4-FFF2-40B4-BE49-F238E27FC236}">
                <a16:creationId xmlns:a16="http://schemas.microsoft.com/office/drawing/2014/main" id="{9005AF53-9B4F-4D45-B682-9CC28C8C09A9}"/>
              </a:ext>
            </a:extLst>
          </p:cNvPr>
          <p:cNvSpPr/>
          <p:nvPr/>
        </p:nvSpPr>
        <p:spPr bwMode="auto">
          <a:xfrm>
            <a:off x="7884000" y="4221000"/>
            <a:ext cx="395288" cy="863600"/>
          </a:xfrm>
          <a:prstGeom prst="upDownArrow">
            <a:avLst/>
          </a:prstGeom>
          <a:solidFill>
            <a:schemeClr val="accent5"/>
          </a:solidFill>
          <a:ln>
            <a:solidFill>
              <a:schemeClr val="accent5"/>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eaVert" wrap="none" anchor="ctr"/>
          <a:lstStyle/>
          <a:p>
            <a:pPr algn="ctr" eaLnBrk="1" fontAlgn="ctr" hangingPunct="1">
              <a:defRPr/>
            </a:pPr>
            <a:r>
              <a:rPr lang="ja-JP" altLang="en-US" sz="1100" dirty="0">
                <a:solidFill>
                  <a:srgbClr val="000000"/>
                </a:solidFill>
                <a:latin typeface="UD Digi Kyokasho NK-R" panose="02020400000000000000" pitchFamily="18" charset="-128"/>
                <a:ea typeface="UD Digi Kyokasho NK-R" panose="02020400000000000000" pitchFamily="18" charset="-128"/>
              </a:rPr>
              <a:t>連携</a:t>
            </a:r>
            <a:endParaRPr lang="ja-JP" altLang="en-US" sz="1400" dirty="0">
              <a:solidFill>
                <a:srgbClr val="000000"/>
              </a:solidFill>
              <a:latin typeface="UD Digi Kyokasho NK-R" panose="02020400000000000000" pitchFamily="18" charset="-128"/>
              <a:ea typeface="UD Digi Kyokasho NK-R" panose="02020400000000000000" pitchFamily="18" charset="-128"/>
            </a:endParaRPr>
          </a:p>
        </p:txBody>
      </p:sp>
      <p:sp>
        <p:nvSpPr>
          <p:cNvPr id="41" name="Rectangle 50">
            <a:extLst>
              <a:ext uri="{FF2B5EF4-FFF2-40B4-BE49-F238E27FC236}">
                <a16:creationId xmlns:a16="http://schemas.microsoft.com/office/drawing/2014/main" id="{D7F1B330-6EE3-41CC-B463-CC10FCBFE25F}"/>
              </a:ext>
            </a:extLst>
          </p:cNvPr>
          <p:cNvSpPr>
            <a:spLocks noChangeArrowheads="1"/>
          </p:cNvSpPr>
          <p:nvPr/>
        </p:nvSpPr>
        <p:spPr bwMode="auto">
          <a:xfrm>
            <a:off x="5974163" y="2277000"/>
            <a:ext cx="1728000" cy="339725"/>
          </a:xfrm>
          <a:prstGeom prst="rect">
            <a:avLst/>
          </a:prstGeom>
          <a:solidFill>
            <a:schemeClr val="accent1"/>
          </a:solidFill>
          <a:ln>
            <a:solidFill>
              <a:schemeClr val="accent1"/>
            </a:solidFill>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eaLnBrk="1" fontAlgn="auto" hangingPunct="1">
              <a:spcBef>
                <a:spcPts val="0"/>
              </a:spcBef>
              <a:spcAft>
                <a:spcPts val="0"/>
              </a:spcAft>
              <a:defRPr/>
            </a:pPr>
            <a:r>
              <a:rPr kumimoji="0" lang="ja-JP" altLang="en-US" sz="1600" kern="0" dirty="0">
                <a:solidFill>
                  <a:schemeClr val="bg1"/>
                </a:solidFill>
                <a:latin typeface="UD Digi Kyokasho NK-R" panose="02020400000000000000" pitchFamily="18" charset="-128"/>
                <a:ea typeface="UD Digi Kyokasho NK-R" panose="02020400000000000000" pitchFamily="18" charset="-128"/>
              </a:rPr>
              <a:t>運営委員会</a:t>
            </a:r>
          </a:p>
        </p:txBody>
      </p:sp>
      <p:cxnSp>
        <p:nvCxnSpPr>
          <p:cNvPr id="42" name="直線コネクタ 41">
            <a:extLst>
              <a:ext uri="{FF2B5EF4-FFF2-40B4-BE49-F238E27FC236}">
                <a16:creationId xmlns:a16="http://schemas.microsoft.com/office/drawing/2014/main" id="{11D0C609-CCC8-476D-A0C3-6229D30C1249}"/>
              </a:ext>
            </a:extLst>
          </p:cNvPr>
          <p:cNvCxnSpPr>
            <a:cxnSpLocks/>
            <a:endCxn id="41" idx="1"/>
          </p:cNvCxnSpPr>
          <p:nvPr/>
        </p:nvCxnSpPr>
        <p:spPr>
          <a:xfrm>
            <a:off x="5436000" y="2446863"/>
            <a:ext cx="538163"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3" name="Text Box 93">
            <a:extLst>
              <a:ext uri="{FF2B5EF4-FFF2-40B4-BE49-F238E27FC236}">
                <a16:creationId xmlns:a16="http://schemas.microsoft.com/office/drawing/2014/main" id="{4CA0969E-B7B8-4361-AC90-6E10E5A94457}"/>
              </a:ext>
            </a:extLst>
          </p:cNvPr>
          <p:cNvSpPr txBox="1">
            <a:spLocks noChangeArrowheads="1"/>
          </p:cNvSpPr>
          <p:nvPr/>
        </p:nvSpPr>
        <p:spPr bwMode="auto">
          <a:xfrm>
            <a:off x="6858235" y="1629000"/>
            <a:ext cx="1062137" cy="65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buClr>
                <a:schemeClr val="tx2"/>
              </a:buClr>
              <a:buSzPct val="70000"/>
              <a:buFont typeface="Wingdings" panose="05000000000000000000" pitchFamily="2" charset="2"/>
              <a:buNone/>
            </a:pPr>
            <a:r>
              <a:rPr lang="ja-JP" altLang="en-US" sz="800" dirty="0">
                <a:latin typeface="UD Digi Kyokasho NK-R" panose="02020400000000000000" pitchFamily="18" charset="-128"/>
                <a:ea typeface="UD Digi Kyokasho NK-R" panose="02020400000000000000" pitchFamily="18" charset="-128"/>
              </a:rPr>
              <a:t>運営委員長</a:t>
            </a:r>
            <a:r>
              <a:rPr lang="en-US" altLang="ja-JP" sz="800" dirty="0">
                <a:latin typeface="UD Digi Kyokasho NK-R" panose="02020400000000000000" pitchFamily="18" charset="-128"/>
                <a:ea typeface="UD Digi Kyokasho NK-R" panose="02020400000000000000" pitchFamily="18" charset="-128"/>
              </a:rPr>
              <a:t>:</a:t>
            </a:r>
          </a:p>
          <a:p>
            <a:pPr eaLnBrk="1" hangingPunct="1">
              <a:buClr>
                <a:schemeClr val="tx2"/>
              </a:buClr>
              <a:buSzPct val="70000"/>
              <a:buFont typeface="Wingdings" panose="05000000000000000000" pitchFamily="2" charset="2"/>
              <a:buNone/>
            </a:pPr>
            <a:r>
              <a:rPr lang="ja-JP" altLang="en-US" sz="800" dirty="0">
                <a:latin typeface="UD Digi Kyokasho NK-R" panose="02020400000000000000" pitchFamily="18" charset="-128"/>
                <a:ea typeface="UD Digi Kyokasho NK-R" panose="02020400000000000000" pitchFamily="18" charset="-128"/>
              </a:rPr>
              <a:t>　野山（富士通）</a:t>
            </a:r>
            <a:endParaRPr lang="en-US" altLang="ja-JP" sz="800" dirty="0">
              <a:latin typeface="UD Digi Kyokasho NK-R" panose="02020400000000000000" pitchFamily="18" charset="-128"/>
              <a:ea typeface="UD Digi Kyokasho NK-R" panose="02020400000000000000" pitchFamily="18" charset="-128"/>
            </a:endParaRPr>
          </a:p>
          <a:p>
            <a:pPr eaLnBrk="1" hangingPunct="1">
              <a:buClr>
                <a:schemeClr val="tx2"/>
              </a:buClr>
              <a:buSzPct val="70000"/>
              <a:buFont typeface="Wingdings" panose="05000000000000000000" pitchFamily="2" charset="2"/>
              <a:buNone/>
            </a:pPr>
            <a:r>
              <a:rPr lang="ja-JP" altLang="en-US" sz="800" dirty="0">
                <a:latin typeface="UD Digi Kyokasho NK-R" panose="02020400000000000000" pitchFamily="18" charset="-128"/>
                <a:ea typeface="UD Digi Kyokasho NK-R" panose="02020400000000000000" pitchFamily="18" charset="-128"/>
              </a:rPr>
              <a:t>副運営委員長：</a:t>
            </a:r>
            <a:endParaRPr lang="en-US" altLang="ja-JP" sz="800" dirty="0">
              <a:latin typeface="UD Digi Kyokasho NK-R" panose="02020400000000000000" pitchFamily="18" charset="-128"/>
              <a:ea typeface="UD Digi Kyokasho NK-R" panose="02020400000000000000" pitchFamily="18" charset="-128"/>
            </a:endParaRPr>
          </a:p>
          <a:p>
            <a:pPr eaLnBrk="1" hangingPunct="1">
              <a:buClr>
                <a:schemeClr val="tx2"/>
              </a:buClr>
              <a:buSzPct val="70000"/>
              <a:buFont typeface="Wingdings" panose="05000000000000000000" pitchFamily="2" charset="2"/>
              <a:buNone/>
            </a:pPr>
            <a:r>
              <a:rPr lang="ja-JP" altLang="en-US" sz="800" dirty="0">
                <a:latin typeface="UD Digi Kyokasho NK-R" panose="02020400000000000000" pitchFamily="18" charset="-128"/>
                <a:ea typeface="UD Digi Kyokasho NK-R" panose="02020400000000000000" pitchFamily="18" charset="-128"/>
              </a:rPr>
              <a:t>　稲葉（ＳＲＡ ＯＳＳ）</a:t>
            </a:r>
          </a:p>
        </p:txBody>
      </p:sp>
      <p:sp>
        <p:nvSpPr>
          <p:cNvPr id="22" name="スライド番号プレースホルダー 21">
            <a:extLst>
              <a:ext uri="{FF2B5EF4-FFF2-40B4-BE49-F238E27FC236}">
                <a16:creationId xmlns:a16="http://schemas.microsoft.com/office/drawing/2014/main" id="{4EB3F3EA-1A47-4A4E-85B9-ECD1203595BB}"/>
              </a:ext>
            </a:extLst>
          </p:cNvPr>
          <p:cNvSpPr>
            <a:spLocks noGrp="1"/>
          </p:cNvSpPr>
          <p:nvPr>
            <p:ph type="sldNum" sz="quarter" idx="10"/>
          </p:nvPr>
        </p:nvSpPr>
        <p:spPr/>
        <p:txBody>
          <a:bodyPr/>
          <a:lstStyle/>
          <a:p>
            <a:pPr>
              <a:defRPr/>
            </a:pPr>
            <a:fld id="{B3E49BE8-D7E7-40E4-BE36-43DDB0579533}" type="slidenum">
              <a:rPr lang="en-US" altLang="ja-JP" smtClean="0"/>
              <a:pPr>
                <a:defRPr/>
              </a:pPr>
              <a:t>21</a:t>
            </a:fld>
            <a:endParaRPr lang="en-US" altLang="ja-JP"/>
          </a:p>
        </p:txBody>
      </p:sp>
    </p:spTree>
    <p:extLst>
      <p:ext uri="{BB962C8B-B14F-4D97-AF65-F5344CB8AC3E}">
        <p14:creationId xmlns:p14="http://schemas.microsoft.com/office/powerpoint/2010/main" val="2439661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118930-E219-4DC2-9806-D84F320194CC}"/>
              </a:ext>
            </a:extLst>
          </p:cNvPr>
          <p:cNvSpPr>
            <a:spLocks noGrp="1"/>
          </p:cNvSpPr>
          <p:nvPr>
            <p:ph type="title"/>
          </p:nvPr>
        </p:nvSpPr>
        <p:spPr>
          <a:xfrm>
            <a:off x="574675" y="124309"/>
            <a:ext cx="8001000" cy="460375"/>
          </a:xfrm>
        </p:spPr>
        <p:txBody>
          <a:bodyPr/>
          <a:lstStyle/>
          <a:p>
            <a:r>
              <a:rPr kumimoji="1" lang="ja-JP" altLang="en-US" dirty="0"/>
              <a:t>活動概要</a:t>
            </a:r>
          </a:p>
        </p:txBody>
      </p:sp>
      <p:sp>
        <p:nvSpPr>
          <p:cNvPr id="4" name="フッター プレースホルダー 3">
            <a:extLst>
              <a:ext uri="{FF2B5EF4-FFF2-40B4-BE49-F238E27FC236}">
                <a16:creationId xmlns:a16="http://schemas.microsoft.com/office/drawing/2014/main" id="{6FB4874D-242C-41AA-B49D-D2C0EB0E7807}"/>
              </a:ext>
            </a:extLst>
          </p:cNvPr>
          <p:cNvSpPr>
            <a:spLocks noGrp="1"/>
          </p:cNvSpPr>
          <p:nvPr>
            <p:ph type="ftr" sz="quarter" idx="11"/>
          </p:nvPr>
        </p:nvSpPr>
        <p:spPr/>
        <p:txBody>
          <a:bodyPr/>
          <a:lstStyle/>
          <a:p>
            <a:pPr>
              <a:defRPr/>
            </a:pPr>
            <a:r>
              <a:rPr lang="en-US" altLang="ja-JP" dirty="0"/>
              <a:t>Copyright 2021 Japan OSS Promotion Forum</a:t>
            </a:r>
            <a:endParaRPr lang="en-US" altLang="ja-JP" dirty="0">
              <a:latin typeface="ＭＳ Ｐゴシック" pitchFamily="50" charset="-128"/>
            </a:endParaRPr>
          </a:p>
        </p:txBody>
      </p:sp>
      <p:sp>
        <p:nvSpPr>
          <p:cNvPr id="5" name="Rectangle 50">
            <a:extLst>
              <a:ext uri="{FF2B5EF4-FFF2-40B4-BE49-F238E27FC236}">
                <a16:creationId xmlns:a16="http://schemas.microsoft.com/office/drawing/2014/main" id="{200F374A-847A-4E29-B08D-0DA2487A05B9}"/>
              </a:ext>
            </a:extLst>
          </p:cNvPr>
          <p:cNvSpPr>
            <a:spLocks noChangeArrowheads="1"/>
          </p:cNvSpPr>
          <p:nvPr/>
        </p:nvSpPr>
        <p:spPr bwMode="auto">
          <a:xfrm>
            <a:off x="684000" y="837000"/>
            <a:ext cx="431450" cy="863999"/>
          </a:xfrm>
          <a:prstGeom prst="rect">
            <a:avLst/>
          </a:prstGeom>
          <a:solidFill>
            <a:schemeClr val="accent1"/>
          </a:solidFill>
          <a:ln>
            <a:solidFill>
              <a:schemeClr val="accent1"/>
            </a:solidFill>
            <a:headEnd/>
            <a:tailEnd/>
          </a:ln>
        </p:spPr>
        <p:style>
          <a:lnRef idx="2">
            <a:schemeClr val="accent1"/>
          </a:lnRef>
          <a:fillRef idx="1">
            <a:schemeClr val="lt1"/>
          </a:fillRef>
          <a:effectRef idx="0">
            <a:schemeClr val="accent1"/>
          </a:effectRef>
          <a:fontRef idx="minor">
            <a:schemeClr val="dk1"/>
          </a:fontRef>
        </p:style>
        <p:txBody>
          <a:bodyPr vert="eaVert" wrap="square" anchor="ctr">
            <a:noAutofit/>
          </a:bodyPr>
          <a:lstStyle/>
          <a:p>
            <a:pPr algn="ctr" eaLnBrk="1" fontAlgn="auto" hangingPunct="1">
              <a:spcBef>
                <a:spcPts val="0"/>
              </a:spcBef>
              <a:spcAft>
                <a:spcPts val="0"/>
              </a:spcAft>
              <a:defRPr/>
            </a:pPr>
            <a:r>
              <a:rPr kumimoji="0" lang="ja-JP" altLang="en-US" sz="2000" b="1" kern="0" dirty="0">
                <a:solidFill>
                  <a:schemeClr val="bg1"/>
                </a:solidFill>
                <a:latin typeface="UD Digi Kyokasho NK-R" panose="02020400000000000000" pitchFamily="18" charset="-128"/>
                <a:ea typeface="UD Digi Kyokasho NK-R" panose="02020400000000000000" pitchFamily="18" charset="-128"/>
              </a:rPr>
              <a:t>目的</a:t>
            </a:r>
          </a:p>
        </p:txBody>
      </p:sp>
      <p:sp>
        <p:nvSpPr>
          <p:cNvPr id="8" name="Rectangle 50">
            <a:extLst>
              <a:ext uri="{FF2B5EF4-FFF2-40B4-BE49-F238E27FC236}">
                <a16:creationId xmlns:a16="http://schemas.microsoft.com/office/drawing/2014/main" id="{22317FC1-D5EA-4620-9C76-4C15F42CC075}"/>
              </a:ext>
            </a:extLst>
          </p:cNvPr>
          <p:cNvSpPr>
            <a:spLocks noChangeArrowheads="1"/>
          </p:cNvSpPr>
          <p:nvPr/>
        </p:nvSpPr>
        <p:spPr bwMode="auto">
          <a:xfrm>
            <a:off x="1124598" y="837000"/>
            <a:ext cx="7335402" cy="864000"/>
          </a:xfrm>
          <a:prstGeom prst="rect">
            <a:avLst/>
          </a:prstGeom>
          <a:solidFill>
            <a:schemeClr val="bg1"/>
          </a:solidFill>
          <a:ln>
            <a:solidFill>
              <a:schemeClr val="accent1"/>
            </a:solidFill>
            <a:headEnd/>
            <a:tailEnd/>
          </a:ln>
        </p:spPr>
        <p:style>
          <a:lnRef idx="2">
            <a:schemeClr val="accent1"/>
          </a:lnRef>
          <a:fillRef idx="1">
            <a:schemeClr val="lt1"/>
          </a:fillRef>
          <a:effectRef idx="0">
            <a:schemeClr val="accent1"/>
          </a:effectRef>
          <a:fontRef idx="minor">
            <a:schemeClr val="dk1"/>
          </a:fontRef>
        </p:style>
        <p:txBody>
          <a:bodyPr vert="horz" wrap="square" anchor="ctr">
            <a:noAutofit/>
          </a:bodyPr>
          <a:lstStyle/>
          <a:p>
            <a:pPr eaLnBrk="1" fontAlgn="auto" hangingPunct="1">
              <a:spcBef>
                <a:spcPts val="0"/>
              </a:spcBef>
              <a:spcAft>
                <a:spcPts val="0"/>
              </a:spcAft>
              <a:defRPr/>
            </a:pPr>
            <a:r>
              <a:rPr kumimoji="0" lang="ja-JP" altLang="en-US" sz="2400" b="1" kern="0" dirty="0">
                <a:solidFill>
                  <a:schemeClr val="tx2"/>
                </a:solidFill>
                <a:latin typeface="UD Digi Kyokasho NK-R" panose="02020400000000000000" pitchFamily="18" charset="-128"/>
                <a:ea typeface="UD Digi Kyokasho NK-R" panose="02020400000000000000" pitchFamily="18" charset="-128"/>
              </a:rPr>
              <a:t>市場における本団体の知名度向上と新しい仲間づくり</a:t>
            </a:r>
          </a:p>
        </p:txBody>
      </p:sp>
      <p:sp>
        <p:nvSpPr>
          <p:cNvPr id="9" name="Rectangle 50">
            <a:extLst>
              <a:ext uri="{FF2B5EF4-FFF2-40B4-BE49-F238E27FC236}">
                <a16:creationId xmlns:a16="http://schemas.microsoft.com/office/drawing/2014/main" id="{C5EA9195-8048-4B0B-9EC8-7A70DFA9C790}"/>
              </a:ext>
            </a:extLst>
          </p:cNvPr>
          <p:cNvSpPr>
            <a:spLocks noChangeArrowheads="1"/>
          </p:cNvSpPr>
          <p:nvPr/>
        </p:nvSpPr>
        <p:spPr bwMode="auto">
          <a:xfrm>
            <a:off x="684550" y="2564400"/>
            <a:ext cx="7775450" cy="432600"/>
          </a:xfrm>
          <a:prstGeom prst="rect">
            <a:avLst/>
          </a:prstGeom>
          <a:solidFill>
            <a:schemeClr val="accent1"/>
          </a:solidFill>
          <a:ln>
            <a:solidFill>
              <a:schemeClr val="accent1"/>
            </a:solidFill>
            <a:headEnd/>
            <a:tailEnd/>
          </a:ln>
        </p:spPr>
        <p:style>
          <a:lnRef idx="2">
            <a:schemeClr val="accent1"/>
          </a:lnRef>
          <a:fillRef idx="1">
            <a:schemeClr val="lt1"/>
          </a:fillRef>
          <a:effectRef idx="0">
            <a:schemeClr val="accent1"/>
          </a:effectRef>
          <a:fontRef idx="minor">
            <a:schemeClr val="dk1"/>
          </a:fontRef>
        </p:style>
        <p:txBody>
          <a:bodyPr vert="horz" wrap="square" anchor="ctr">
            <a:noAutofit/>
          </a:bodyPr>
          <a:lstStyle/>
          <a:p>
            <a:pPr algn="ctr" eaLnBrk="1" fontAlgn="auto" hangingPunct="1">
              <a:spcBef>
                <a:spcPts val="0"/>
              </a:spcBef>
              <a:spcAft>
                <a:spcPts val="0"/>
              </a:spcAft>
              <a:defRPr/>
            </a:pPr>
            <a:r>
              <a:rPr kumimoji="0" lang="ja-JP" altLang="en-US" sz="2000" b="1" kern="0" dirty="0">
                <a:solidFill>
                  <a:schemeClr val="bg1"/>
                </a:solidFill>
                <a:latin typeface="UD Digi Kyokasho NK-R" panose="02020400000000000000" pitchFamily="18" charset="-128"/>
                <a:ea typeface="UD Digi Kyokasho NK-R" panose="02020400000000000000" pitchFamily="18" charset="-128"/>
              </a:rPr>
              <a:t>活動計画</a:t>
            </a:r>
          </a:p>
        </p:txBody>
      </p:sp>
      <p:sp>
        <p:nvSpPr>
          <p:cNvPr id="10" name="Rectangle 50">
            <a:extLst>
              <a:ext uri="{FF2B5EF4-FFF2-40B4-BE49-F238E27FC236}">
                <a16:creationId xmlns:a16="http://schemas.microsoft.com/office/drawing/2014/main" id="{DB24F176-400E-4605-A735-3B73CE68C322}"/>
              </a:ext>
            </a:extLst>
          </p:cNvPr>
          <p:cNvSpPr>
            <a:spLocks noChangeArrowheads="1"/>
          </p:cNvSpPr>
          <p:nvPr/>
        </p:nvSpPr>
        <p:spPr bwMode="auto">
          <a:xfrm>
            <a:off x="684000" y="2997000"/>
            <a:ext cx="7776000" cy="3312000"/>
          </a:xfrm>
          <a:prstGeom prst="rect">
            <a:avLst/>
          </a:prstGeom>
          <a:solidFill>
            <a:schemeClr val="bg1"/>
          </a:solidFill>
          <a:ln>
            <a:solidFill>
              <a:schemeClr val="accent1"/>
            </a:solidFill>
            <a:headEnd/>
            <a:tailEnd/>
          </a:ln>
        </p:spPr>
        <p:style>
          <a:lnRef idx="2">
            <a:schemeClr val="accent1"/>
          </a:lnRef>
          <a:fillRef idx="1">
            <a:schemeClr val="lt1"/>
          </a:fillRef>
          <a:effectRef idx="0">
            <a:schemeClr val="accent1"/>
          </a:effectRef>
          <a:fontRef idx="minor">
            <a:schemeClr val="dk1"/>
          </a:fontRef>
        </p:style>
        <p:txBody>
          <a:bodyPr vert="horz" wrap="square" anchor="t">
            <a:noAutofit/>
          </a:bodyPr>
          <a:lstStyle/>
          <a:p>
            <a:pPr eaLnBrk="1" fontAlgn="auto" hangingPunct="1">
              <a:spcBef>
                <a:spcPts val="0"/>
              </a:spcBef>
              <a:spcAft>
                <a:spcPts val="0"/>
              </a:spcAft>
              <a:defRPr/>
            </a:pPr>
            <a:r>
              <a:rPr kumimoji="0" lang="ja-JP" altLang="en-US" sz="2400" b="1" kern="0" dirty="0">
                <a:solidFill>
                  <a:schemeClr val="tx2"/>
                </a:solidFill>
                <a:latin typeface="UD Digi Kyokasho NK-R" panose="02020400000000000000" pitchFamily="18" charset="-128"/>
                <a:ea typeface="UD Digi Kyokasho NK-R" panose="02020400000000000000" pitchFamily="18" charset="-128"/>
              </a:rPr>
              <a:t>市場における本団体の知名度を向上させる事により</a:t>
            </a:r>
            <a:br>
              <a:rPr kumimoji="0" lang="en-US" altLang="ja-JP" sz="2400" b="1" kern="0" dirty="0">
                <a:solidFill>
                  <a:schemeClr val="tx2"/>
                </a:solidFill>
                <a:latin typeface="UD Digi Kyokasho NK-R" panose="02020400000000000000" pitchFamily="18" charset="-128"/>
                <a:ea typeface="UD Digi Kyokasho NK-R" panose="02020400000000000000" pitchFamily="18" charset="-128"/>
              </a:rPr>
            </a:br>
            <a:r>
              <a:rPr kumimoji="0" lang="ja-JP" altLang="en-US" sz="2400" b="1" kern="0" dirty="0">
                <a:solidFill>
                  <a:schemeClr val="tx2"/>
                </a:solidFill>
                <a:latin typeface="UD Digi Kyokasho NK-R" panose="02020400000000000000" pitchFamily="18" charset="-128"/>
                <a:ea typeface="UD Digi Kyokasho NK-R" panose="02020400000000000000" pitchFamily="18" charset="-128"/>
              </a:rPr>
              <a:t>新しい層の企業を会員として取り込む。</a:t>
            </a:r>
          </a:p>
          <a:p>
            <a:pPr eaLnBrk="1" fontAlgn="auto" hangingPunct="1">
              <a:spcBef>
                <a:spcPts val="0"/>
              </a:spcBef>
              <a:spcAft>
                <a:spcPts val="0"/>
              </a:spcAft>
              <a:defRPr/>
            </a:pPr>
            <a:r>
              <a:rPr kumimoji="0" lang="ja-JP" altLang="en-US" sz="2400" b="1" kern="0" dirty="0">
                <a:solidFill>
                  <a:schemeClr val="accent1"/>
                </a:solidFill>
                <a:latin typeface="UD Digi Kyokasho NK-R" panose="02020400000000000000" pitchFamily="18" charset="-128"/>
                <a:ea typeface="UD Digi Kyokasho NK-R" panose="02020400000000000000" pitchFamily="18" charset="-128"/>
              </a:rPr>
              <a:t>■</a:t>
            </a:r>
            <a:r>
              <a:rPr kumimoji="0" lang="ja-JP" altLang="en-US" sz="2400" b="1" kern="0" dirty="0">
                <a:solidFill>
                  <a:schemeClr val="tx2"/>
                </a:solidFill>
                <a:latin typeface="UD Digi Kyokasho NK-R" panose="02020400000000000000" pitchFamily="18" charset="-128"/>
                <a:ea typeface="UD Digi Kyokasho NK-R" panose="02020400000000000000" pitchFamily="18" charset="-128"/>
              </a:rPr>
              <a:t> ビジネスリレーションの場の開催</a:t>
            </a:r>
            <a:br>
              <a:rPr kumimoji="0" lang="ja-JP" altLang="en-US" sz="2400" b="1" kern="0" dirty="0">
                <a:solidFill>
                  <a:schemeClr val="tx2"/>
                </a:solidFill>
                <a:latin typeface="UD Digi Kyokasho NK-R" panose="02020400000000000000" pitchFamily="18" charset="-128"/>
                <a:ea typeface="UD Digi Kyokasho NK-R" panose="02020400000000000000" pitchFamily="18" charset="-128"/>
              </a:rPr>
            </a:br>
            <a:r>
              <a:rPr kumimoji="0" lang="ja-JP" altLang="en-US" sz="2400" b="1" kern="0" dirty="0">
                <a:solidFill>
                  <a:schemeClr val="accent1"/>
                </a:solidFill>
                <a:latin typeface="UD Digi Kyokasho NK-R" panose="02020400000000000000" pitchFamily="18" charset="-128"/>
                <a:ea typeface="UD Digi Kyokasho NK-R" panose="02020400000000000000" pitchFamily="18" charset="-128"/>
              </a:rPr>
              <a:t>■</a:t>
            </a:r>
            <a:r>
              <a:rPr kumimoji="0" lang="ja-JP" altLang="en-US" sz="2400" b="1" kern="0" dirty="0">
                <a:solidFill>
                  <a:schemeClr val="tx2"/>
                </a:solidFill>
                <a:latin typeface="UD Digi Kyokasho NK-R" panose="02020400000000000000" pitchFamily="18" charset="-128"/>
                <a:ea typeface="UD Digi Kyokasho NK-R" panose="02020400000000000000" pitchFamily="18" charset="-128"/>
              </a:rPr>
              <a:t> 非技術系会員（マーケティングなど）の交流の場の開催</a:t>
            </a:r>
            <a:endParaRPr kumimoji="0" lang="en-US" altLang="ja-JP" sz="2400" b="1" kern="0" dirty="0">
              <a:solidFill>
                <a:schemeClr val="tx2"/>
              </a:solidFill>
              <a:latin typeface="UD Digi Kyokasho NK-R" panose="02020400000000000000" pitchFamily="18" charset="-128"/>
              <a:ea typeface="UD Digi Kyokasho NK-R" panose="02020400000000000000" pitchFamily="18" charset="-128"/>
            </a:endParaRPr>
          </a:p>
          <a:p>
            <a:pPr eaLnBrk="1" fontAlgn="auto" hangingPunct="1">
              <a:spcBef>
                <a:spcPts val="0"/>
              </a:spcBef>
              <a:spcAft>
                <a:spcPts val="0"/>
              </a:spcAft>
              <a:defRPr/>
            </a:pPr>
            <a:endParaRPr kumimoji="0" lang="en-US" altLang="ja-JP" sz="2400" b="1" kern="0" dirty="0">
              <a:solidFill>
                <a:schemeClr val="tx2"/>
              </a:solidFill>
              <a:latin typeface="UD Digi Kyokasho NK-R" panose="02020400000000000000" pitchFamily="18" charset="-128"/>
              <a:ea typeface="UD Digi Kyokasho NK-R" panose="02020400000000000000" pitchFamily="18" charset="-128"/>
            </a:endParaRPr>
          </a:p>
          <a:p>
            <a:pPr eaLnBrk="1" fontAlgn="auto" hangingPunct="1">
              <a:spcBef>
                <a:spcPts val="0"/>
              </a:spcBef>
              <a:spcAft>
                <a:spcPts val="0"/>
              </a:spcAft>
              <a:defRPr/>
            </a:pPr>
            <a:r>
              <a:rPr kumimoji="0" lang="en-US" altLang="ja-JP" sz="2400" b="1" kern="0" dirty="0">
                <a:solidFill>
                  <a:schemeClr val="accent5">
                    <a:lumMod val="75000"/>
                  </a:schemeClr>
                </a:solidFill>
                <a:latin typeface="UD Digi Kyokasho NK-R" panose="02020400000000000000" pitchFamily="18" charset="-128"/>
                <a:ea typeface="UD Digi Kyokasho NK-R" panose="02020400000000000000" pitchFamily="18" charset="-128"/>
              </a:rPr>
              <a:t>※</a:t>
            </a:r>
            <a:r>
              <a:rPr kumimoji="0" lang="ja-JP" altLang="en-US" sz="2400" b="1" kern="0" dirty="0">
                <a:solidFill>
                  <a:schemeClr val="accent5">
                    <a:lumMod val="75000"/>
                  </a:schemeClr>
                </a:solidFill>
                <a:latin typeface="UD Digi Kyokasho NK-R" panose="02020400000000000000" pitchFamily="18" charset="-128"/>
                <a:ea typeface="UD Digi Kyokasho NK-R" panose="02020400000000000000" pitchFamily="18" charset="-128"/>
              </a:rPr>
              <a:t>会員企業を主なターゲットとしたリレーション強化イベントを毎月開催、また、定期的に非会員企業を主なターゲットとしたイベントを開催。</a:t>
            </a:r>
          </a:p>
        </p:txBody>
      </p:sp>
      <p:sp>
        <p:nvSpPr>
          <p:cNvPr id="11" name="Rectangle 50">
            <a:extLst>
              <a:ext uri="{FF2B5EF4-FFF2-40B4-BE49-F238E27FC236}">
                <a16:creationId xmlns:a16="http://schemas.microsoft.com/office/drawing/2014/main" id="{33AB9F65-97AE-4301-9A7D-7DE8202BBEDE}"/>
              </a:ext>
            </a:extLst>
          </p:cNvPr>
          <p:cNvSpPr>
            <a:spLocks noChangeArrowheads="1"/>
          </p:cNvSpPr>
          <p:nvPr/>
        </p:nvSpPr>
        <p:spPr bwMode="auto">
          <a:xfrm>
            <a:off x="684000" y="1844662"/>
            <a:ext cx="431450" cy="576338"/>
          </a:xfrm>
          <a:prstGeom prst="rect">
            <a:avLst/>
          </a:prstGeom>
          <a:solidFill>
            <a:schemeClr val="accent1"/>
          </a:solidFill>
          <a:ln>
            <a:solidFill>
              <a:schemeClr val="accent1"/>
            </a:solidFill>
            <a:headEnd/>
            <a:tailEnd/>
          </a:ln>
        </p:spPr>
        <p:style>
          <a:lnRef idx="2">
            <a:schemeClr val="accent1"/>
          </a:lnRef>
          <a:fillRef idx="1">
            <a:schemeClr val="lt1"/>
          </a:fillRef>
          <a:effectRef idx="0">
            <a:schemeClr val="accent1"/>
          </a:effectRef>
          <a:fontRef idx="minor">
            <a:schemeClr val="dk1"/>
          </a:fontRef>
        </p:style>
        <p:txBody>
          <a:bodyPr vert="eaVert" wrap="none" anchor="ctr">
            <a:noAutofit/>
          </a:bodyPr>
          <a:lstStyle/>
          <a:p>
            <a:pPr algn="ctr" eaLnBrk="1" fontAlgn="auto" hangingPunct="1">
              <a:spcBef>
                <a:spcPts val="0"/>
              </a:spcBef>
              <a:spcAft>
                <a:spcPts val="0"/>
              </a:spcAft>
              <a:defRPr/>
            </a:pPr>
            <a:r>
              <a:rPr kumimoji="0" lang="ja-JP" altLang="en-US" sz="2000" b="1" kern="0" dirty="0">
                <a:solidFill>
                  <a:schemeClr val="bg1"/>
                </a:solidFill>
                <a:latin typeface="UD Digi Kyokasho NK-R" panose="02020400000000000000" pitchFamily="18" charset="-128"/>
                <a:ea typeface="UD Digi Kyokasho NK-R" panose="02020400000000000000" pitchFamily="18" charset="-128"/>
              </a:rPr>
              <a:t>体制</a:t>
            </a:r>
          </a:p>
        </p:txBody>
      </p:sp>
      <p:sp>
        <p:nvSpPr>
          <p:cNvPr id="12" name="Rectangle 50">
            <a:extLst>
              <a:ext uri="{FF2B5EF4-FFF2-40B4-BE49-F238E27FC236}">
                <a16:creationId xmlns:a16="http://schemas.microsoft.com/office/drawing/2014/main" id="{7CAFE74F-6915-4937-99C4-737E449BD46E}"/>
              </a:ext>
            </a:extLst>
          </p:cNvPr>
          <p:cNvSpPr>
            <a:spLocks noChangeArrowheads="1"/>
          </p:cNvSpPr>
          <p:nvPr/>
        </p:nvSpPr>
        <p:spPr bwMode="auto">
          <a:xfrm>
            <a:off x="1124598" y="1844661"/>
            <a:ext cx="7335402" cy="576339"/>
          </a:xfrm>
          <a:prstGeom prst="rect">
            <a:avLst/>
          </a:prstGeom>
          <a:solidFill>
            <a:schemeClr val="bg1"/>
          </a:solidFill>
          <a:ln>
            <a:solidFill>
              <a:schemeClr val="accent1"/>
            </a:solidFill>
            <a:headEnd/>
            <a:tailEnd/>
          </a:ln>
        </p:spPr>
        <p:style>
          <a:lnRef idx="2">
            <a:schemeClr val="accent1"/>
          </a:lnRef>
          <a:fillRef idx="1">
            <a:schemeClr val="lt1"/>
          </a:fillRef>
          <a:effectRef idx="0">
            <a:schemeClr val="accent1"/>
          </a:effectRef>
          <a:fontRef idx="minor">
            <a:schemeClr val="dk1"/>
          </a:fontRef>
        </p:style>
        <p:txBody>
          <a:bodyPr vert="horz" wrap="square" anchor="ctr">
            <a:noAutofit/>
          </a:bodyPr>
          <a:lstStyle/>
          <a:p>
            <a:pPr eaLnBrk="1" fontAlgn="auto" hangingPunct="1">
              <a:spcBef>
                <a:spcPts val="0"/>
              </a:spcBef>
              <a:spcAft>
                <a:spcPts val="0"/>
              </a:spcAft>
              <a:defRPr/>
            </a:pPr>
            <a:r>
              <a:rPr kumimoji="0" lang="ja-JP" altLang="en-US" sz="2000" b="1" kern="0" dirty="0">
                <a:solidFill>
                  <a:schemeClr val="tx2"/>
                </a:solidFill>
                <a:latin typeface="UD Digi Kyokasho NK-R" panose="02020400000000000000" pitchFamily="18" charset="-128"/>
                <a:ea typeface="UD Digi Kyokasho NK-R" panose="02020400000000000000" pitchFamily="18" charset="-128"/>
              </a:rPr>
              <a:t>部会長：河合 亮（日立製作所）</a:t>
            </a:r>
          </a:p>
        </p:txBody>
      </p:sp>
      <p:sp>
        <p:nvSpPr>
          <p:cNvPr id="7" name="スライド番号プレースホルダー 6">
            <a:extLst>
              <a:ext uri="{FF2B5EF4-FFF2-40B4-BE49-F238E27FC236}">
                <a16:creationId xmlns:a16="http://schemas.microsoft.com/office/drawing/2014/main" id="{A4EBF060-9AD9-462E-A256-9E987F305296}"/>
              </a:ext>
            </a:extLst>
          </p:cNvPr>
          <p:cNvSpPr>
            <a:spLocks noGrp="1"/>
          </p:cNvSpPr>
          <p:nvPr>
            <p:ph type="sldNum" sz="quarter" idx="10"/>
          </p:nvPr>
        </p:nvSpPr>
        <p:spPr/>
        <p:txBody>
          <a:bodyPr/>
          <a:lstStyle/>
          <a:p>
            <a:pPr>
              <a:defRPr/>
            </a:pPr>
            <a:fld id="{B3E49BE8-D7E7-40E4-BE36-43DDB0579533}" type="slidenum">
              <a:rPr lang="en-US" altLang="ja-JP" smtClean="0"/>
              <a:pPr>
                <a:defRPr/>
              </a:pPr>
              <a:t>22</a:t>
            </a:fld>
            <a:endParaRPr lang="en-US" altLang="ja-JP"/>
          </a:p>
        </p:txBody>
      </p:sp>
      <p:sp>
        <p:nvSpPr>
          <p:cNvPr id="14" name="吹き出し: 円形 13">
            <a:extLst>
              <a:ext uri="{FF2B5EF4-FFF2-40B4-BE49-F238E27FC236}">
                <a16:creationId xmlns:a16="http://schemas.microsoft.com/office/drawing/2014/main" id="{19A32D87-4BFA-44CD-ABA0-67E97526D5E8}"/>
              </a:ext>
            </a:extLst>
          </p:cNvPr>
          <p:cNvSpPr/>
          <p:nvPr/>
        </p:nvSpPr>
        <p:spPr>
          <a:xfrm>
            <a:off x="6372000" y="1557000"/>
            <a:ext cx="2567450" cy="1298377"/>
          </a:xfrm>
          <a:prstGeom prst="wedgeEllipseCallout">
            <a:avLst>
              <a:gd name="adj1" fmla="val -57332"/>
              <a:gd name="adj2" fmla="val -50108"/>
            </a:avLst>
          </a:prstGeom>
          <a:solidFill>
            <a:schemeClr val="accent5"/>
          </a:solidFill>
          <a:ln>
            <a:solidFill>
              <a:schemeClr val="accent5"/>
            </a:solidFill>
          </a:ln>
        </p:spPr>
        <p:style>
          <a:lnRef idx="2">
            <a:schemeClr val="accent1"/>
          </a:lnRef>
          <a:fillRef idx="1">
            <a:schemeClr val="lt1"/>
          </a:fillRef>
          <a:effectRef idx="0">
            <a:schemeClr val="accent1"/>
          </a:effectRef>
          <a:fontRef idx="minor">
            <a:schemeClr val="dk1"/>
          </a:fontRef>
        </p:style>
        <p:txBody>
          <a:bodyPr wrap="none" lIns="0" rIns="0" rtlCol="0" anchor="ctr">
            <a:spAutoFit/>
          </a:bodyPr>
          <a:lstStyle/>
          <a:p>
            <a:pPr algn="ctr"/>
            <a:r>
              <a:rPr kumimoji="1" lang="ja-JP" altLang="en-US" sz="1800" dirty="0">
                <a:latin typeface="UD Digi Kyokasho NK-R" panose="02020400000000000000" pitchFamily="18" charset="-128"/>
                <a:ea typeface="UD Digi Kyokasho NK-R" panose="02020400000000000000" pitchFamily="18" charset="-128"/>
              </a:rPr>
              <a:t>旧広報部会を改称</a:t>
            </a:r>
            <a:endParaRPr kumimoji="1" lang="en-US" altLang="ja-JP" sz="1800" dirty="0">
              <a:latin typeface="UD Digi Kyokasho NK-R" panose="02020400000000000000" pitchFamily="18" charset="-128"/>
              <a:ea typeface="UD Digi Kyokasho NK-R" panose="02020400000000000000" pitchFamily="18" charset="-128"/>
            </a:endParaRPr>
          </a:p>
          <a:p>
            <a:pPr algn="ctr"/>
            <a:r>
              <a:rPr kumimoji="1" lang="ja-JP" altLang="en-US" sz="1800" dirty="0">
                <a:latin typeface="UD Digi Kyokasho NK-R" panose="02020400000000000000" pitchFamily="18" charset="-128"/>
                <a:ea typeface="UD Digi Kyokasho NK-R" panose="02020400000000000000" pitchFamily="18" charset="-128"/>
              </a:rPr>
              <a:t>広報機能は</a:t>
            </a:r>
            <a:endParaRPr kumimoji="1" lang="en-US" altLang="ja-JP" sz="1800" dirty="0">
              <a:latin typeface="UD Digi Kyokasho NK-R" panose="02020400000000000000" pitchFamily="18" charset="-128"/>
              <a:ea typeface="UD Digi Kyokasho NK-R" panose="02020400000000000000" pitchFamily="18" charset="-128"/>
            </a:endParaRPr>
          </a:p>
          <a:p>
            <a:pPr algn="ctr"/>
            <a:r>
              <a:rPr lang="ja-JP" altLang="en-US" sz="1800" dirty="0">
                <a:latin typeface="UD Digi Kyokasho NK-R" panose="02020400000000000000" pitchFamily="18" charset="-128"/>
                <a:ea typeface="UD Digi Kyokasho NK-R" panose="02020400000000000000" pitchFamily="18" charset="-128"/>
              </a:rPr>
              <a:t>運営委員会に移管</a:t>
            </a:r>
            <a:endParaRPr kumimoji="1" lang="ja-JP" altLang="en-US" sz="1800" dirty="0">
              <a:latin typeface="UD Digi Kyokasho NK-R" panose="02020400000000000000" pitchFamily="18" charset="-128"/>
              <a:ea typeface="UD Digi Kyokasho NK-R" panose="02020400000000000000" pitchFamily="18" charset="-128"/>
            </a:endParaRPr>
          </a:p>
        </p:txBody>
      </p:sp>
    </p:spTree>
    <p:extLst>
      <p:ext uri="{BB962C8B-B14F-4D97-AF65-F5344CB8AC3E}">
        <p14:creationId xmlns:p14="http://schemas.microsoft.com/office/powerpoint/2010/main" val="2592506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FCBC46-112C-4A37-A624-740533BFA8AC}"/>
              </a:ext>
            </a:extLst>
          </p:cNvPr>
          <p:cNvSpPr>
            <a:spLocks noGrp="1"/>
          </p:cNvSpPr>
          <p:nvPr>
            <p:ph type="title"/>
          </p:nvPr>
        </p:nvSpPr>
        <p:spPr/>
        <p:txBody>
          <a:bodyPr/>
          <a:lstStyle/>
          <a:p>
            <a:r>
              <a:rPr kumimoji="1" lang="ja-JP" altLang="en-US" dirty="0"/>
              <a:t>活動概要</a:t>
            </a:r>
          </a:p>
        </p:txBody>
      </p:sp>
      <p:sp>
        <p:nvSpPr>
          <p:cNvPr id="3" name="フッター プレースホルダー 2">
            <a:extLst>
              <a:ext uri="{FF2B5EF4-FFF2-40B4-BE49-F238E27FC236}">
                <a16:creationId xmlns:a16="http://schemas.microsoft.com/office/drawing/2014/main" id="{4ABBBD60-8E79-4AAB-A5A3-5BBCCF846A00}"/>
              </a:ext>
            </a:extLst>
          </p:cNvPr>
          <p:cNvSpPr>
            <a:spLocks noGrp="1"/>
          </p:cNvSpPr>
          <p:nvPr>
            <p:ph type="ftr" sz="quarter" idx="11"/>
          </p:nvPr>
        </p:nvSpPr>
        <p:spPr/>
        <p:txBody>
          <a:bodyPr/>
          <a:lstStyle/>
          <a:p>
            <a:pPr>
              <a:buClr>
                <a:schemeClr val="tx2"/>
              </a:buClr>
              <a:buFont typeface="Wingdings" panose="05000000000000000000" pitchFamily="2" charset="2"/>
              <a:buNone/>
            </a:pPr>
            <a:r>
              <a:rPr kumimoji="0" lang="en-US" altLang="ja-JP" sz="1000" dirty="0">
                <a:latin typeface="Arial" panose="020B0604020202020204" pitchFamily="34" charset="0"/>
              </a:rPr>
              <a:t>Copyright 2021 Japan OSS Promotion Forum </a:t>
            </a:r>
            <a:endParaRPr kumimoji="0" lang="en-US" altLang="ja-JP" sz="1000" dirty="0">
              <a:latin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38CB60C9-A765-4E22-A3BE-67A63B56F9C9}"/>
              </a:ext>
            </a:extLst>
          </p:cNvPr>
          <p:cNvSpPr>
            <a:spLocks noGrp="1"/>
          </p:cNvSpPr>
          <p:nvPr>
            <p:ph type="sldNum" sz="quarter" idx="12"/>
          </p:nvPr>
        </p:nvSpPr>
        <p:spPr bwMode="auto">
          <a:xfrm>
            <a:off x="8569325" y="6669088"/>
            <a:ext cx="574675" cy="188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r" rtl="0" eaLnBrk="1" fontAlgn="base" hangingPunct="1">
              <a:spcBef>
                <a:spcPct val="20000"/>
              </a:spcBef>
              <a:spcAft>
                <a:spcPct val="0"/>
              </a:spcAft>
              <a:buClr>
                <a:srgbClr val="000000"/>
              </a:buClr>
              <a:buSzPct val="70000"/>
              <a:buFont typeface="Wingdings" panose="05000000000000000000" pitchFamily="2" charset="2"/>
              <a:buNone/>
              <a:defRPr kumimoji="0" sz="1000" kern="1200" smtClean="0">
                <a:solidFill>
                  <a:srgbClr val="000000"/>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9pPr>
          </a:lstStyle>
          <a:p>
            <a:pPr>
              <a:defRPr/>
            </a:pPr>
            <a:fld id="{BB03599F-0107-4BD3-8E57-A0630EA8B684}" type="slidenum">
              <a:rPr lang="en-US" altLang="ja-JP" smtClean="0"/>
              <a:pPr>
                <a:defRPr/>
              </a:pPr>
              <a:t>23</a:t>
            </a:fld>
            <a:endParaRPr lang="en-US" altLang="ja-JP"/>
          </a:p>
        </p:txBody>
      </p:sp>
      <p:sp>
        <p:nvSpPr>
          <p:cNvPr id="5" name="コンテンツ プレースホルダー 1">
            <a:extLst>
              <a:ext uri="{FF2B5EF4-FFF2-40B4-BE49-F238E27FC236}">
                <a16:creationId xmlns:a16="http://schemas.microsoft.com/office/drawing/2014/main" id="{A22104FF-EDAA-4F29-B8F9-A04EBD91635A}"/>
              </a:ext>
            </a:extLst>
          </p:cNvPr>
          <p:cNvSpPr txBox="1">
            <a:spLocks/>
          </p:cNvSpPr>
          <p:nvPr/>
        </p:nvSpPr>
        <p:spPr>
          <a:xfrm>
            <a:off x="647564" y="944724"/>
            <a:ext cx="7884876" cy="4752975"/>
          </a:xfrm>
          <a:prstGeom prst="rect">
            <a:avLst/>
          </a:prstGeom>
        </p:spPr>
        <p:txBody>
          <a:bodyPr/>
          <a:lst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mn-lt"/>
                <a:ea typeface="+mn-ea"/>
              </a:defRPr>
            </a:lvl5pPr>
            <a:lvl6pPr marL="2551113" indent="-398463" algn="l" rtl="0" eaLnBrk="1" fontAlgn="base" hangingPunct="1">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eaLnBrk="1" fontAlgn="base" hangingPunct="1">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eaLnBrk="1" fontAlgn="base" hangingPunct="1">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eaLnBrk="1" fontAlgn="base" hangingPunct="1">
              <a:spcBef>
                <a:spcPct val="25000"/>
              </a:spcBef>
              <a:spcAft>
                <a:spcPct val="0"/>
              </a:spcAft>
              <a:buClr>
                <a:schemeClr val="accent2"/>
              </a:buClr>
              <a:buFont typeface="Wingdings" pitchFamily="2" charset="2"/>
              <a:buChar char="§"/>
              <a:defRPr kumimoji="1" sz="2000">
                <a:solidFill>
                  <a:schemeClr val="tx1"/>
                </a:solidFill>
                <a:latin typeface="+mn-lt"/>
                <a:ea typeface="+mn-ea"/>
              </a:defRPr>
            </a:lvl9pPr>
          </a:lstStyle>
          <a:p>
            <a:pPr>
              <a:defRPr/>
            </a:pPr>
            <a:r>
              <a:rPr lang="ja-JP" altLang="en-US" sz="2000" kern="0" dirty="0">
                <a:latin typeface="UD Digi Kyokasho NK-R" panose="02020400000000000000" pitchFamily="18" charset="-128"/>
                <a:ea typeface="UD Digi Kyokasho NK-R" panose="02020400000000000000" pitchFamily="18" charset="-128"/>
              </a:rPr>
              <a:t>活動実績なし</a:t>
            </a:r>
            <a:endParaRPr lang="en-US" altLang="ja-JP" sz="2000" kern="0" dirty="0">
              <a:latin typeface="UD Digi Kyokasho NK-R" panose="02020400000000000000" pitchFamily="18" charset="-128"/>
              <a:ea typeface="UD Digi Kyokasho NK-R" panose="02020400000000000000" pitchFamily="18" charset="-128"/>
            </a:endParaRPr>
          </a:p>
          <a:p>
            <a:pPr marL="0" indent="0">
              <a:buNone/>
              <a:defRPr/>
            </a:pPr>
            <a:r>
              <a:rPr lang="ja-JP" altLang="en-US" sz="2000" kern="0" dirty="0">
                <a:latin typeface="UD Digi Kyokasho NK-R" panose="02020400000000000000" pitchFamily="18" charset="-128"/>
                <a:ea typeface="UD Digi Kyokasho NK-R" panose="02020400000000000000" pitchFamily="18" charset="-128"/>
              </a:rPr>
              <a:t>　　会員企業間の交流、および、新しい層の企業の取り込みを狙い、</a:t>
            </a:r>
            <a:br>
              <a:rPr lang="en-US" altLang="ja-JP" sz="2000" kern="0" dirty="0">
                <a:latin typeface="UD Digi Kyokasho NK-R" panose="02020400000000000000" pitchFamily="18" charset="-128"/>
                <a:ea typeface="UD Digi Kyokasho NK-R" panose="02020400000000000000" pitchFamily="18" charset="-128"/>
              </a:rPr>
            </a:br>
            <a:r>
              <a:rPr lang="ja-JP" altLang="en-US" sz="2000" kern="0" dirty="0">
                <a:latin typeface="UD Digi Kyokasho NK-R" panose="02020400000000000000" pitchFamily="18" charset="-128"/>
                <a:ea typeface="UD Digi Kyokasho NK-R" panose="02020400000000000000" pitchFamily="18" charset="-128"/>
              </a:rPr>
              <a:t>　　対面での活動推進を前提に考えていたが、コロナ感染拡大をふまえ</a:t>
            </a:r>
            <a:br>
              <a:rPr lang="en-US" altLang="ja-JP" sz="2000" kern="0" dirty="0">
                <a:latin typeface="UD Digi Kyokasho NK-R" panose="02020400000000000000" pitchFamily="18" charset="-128"/>
                <a:ea typeface="UD Digi Kyokasho NK-R" panose="02020400000000000000" pitchFamily="18" charset="-128"/>
              </a:rPr>
            </a:br>
            <a:r>
              <a:rPr lang="ja-JP" altLang="en-US" sz="2000" kern="0" dirty="0">
                <a:latin typeface="UD Digi Kyokasho NK-R" panose="02020400000000000000" pitchFamily="18" charset="-128"/>
                <a:ea typeface="UD Digi Kyokasho NK-R" panose="02020400000000000000" pitchFamily="18" charset="-128"/>
              </a:rPr>
              <a:t>　　</a:t>
            </a:r>
            <a:r>
              <a:rPr lang="en-US" altLang="ja-JP" sz="2000" kern="0" dirty="0">
                <a:latin typeface="UD Digi Kyokasho NK-R" panose="02020400000000000000" pitchFamily="18" charset="-128"/>
                <a:ea typeface="UD Digi Kyokasho NK-R" panose="02020400000000000000" pitchFamily="18" charset="-128"/>
              </a:rPr>
              <a:t>20</a:t>
            </a:r>
            <a:r>
              <a:rPr lang="ja-JP" altLang="en-US" sz="2000" kern="0" dirty="0">
                <a:latin typeface="UD Digi Kyokasho NK-R" panose="02020400000000000000" pitchFamily="18" charset="-128"/>
                <a:ea typeface="UD Digi Kyokasho NK-R" panose="02020400000000000000" pitchFamily="18" charset="-128"/>
              </a:rPr>
              <a:t>年度は活動を取り止め</a:t>
            </a:r>
            <a:endParaRPr lang="en-US" altLang="ja-JP" sz="2000" kern="0" dirty="0">
              <a:latin typeface="UD Digi Kyokasho NK-R" panose="02020400000000000000" pitchFamily="18" charset="-128"/>
              <a:ea typeface="UD Digi Kyokasho NK-R" panose="02020400000000000000" pitchFamily="18" charset="-128"/>
            </a:endParaRPr>
          </a:p>
          <a:p>
            <a:pPr>
              <a:defRPr/>
            </a:pPr>
            <a:endParaRPr lang="en-US" altLang="ja-JP" sz="1600" kern="0" dirty="0">
              <a:latin typeface="UD Digi Kyokasho NK-R" panose="02020400000000000000" pitchFamily="18" charset="-128"/>
              <a:ea typeface="UD Digi Kyokasho NK-R" panose="02020400000000000000" pitchFamily="18" charset="-128"/>
            </a:endParaRPr>
          </a:p>
        </p:txBody>
      </p:sp>
    </p:spTree>
    <p:extLst>
      <p:ext uri="{BB962C8B-B14F-4D97-AF65-F5344CB8AC3E}">
        <p14:creationId xmlns:p14="http://schemas.microsoft.com/office/powerpoint/2010/main" val="2443873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DD4B2F-FFFC-4D01-A62D-E69324AB6CD2}"/>
              </a:ext>
            </a:extLst>
          </p:cNvPr>
          <p:cNvSpPr>
            <a:spLocks noGrp="1"/>
          </p:cNvSpPr>
          <p:nvPr>
            <p:ph type="title"/>
          </p:nvPr>
        </p:nvSpPr>
        <p:spPr/>
        <p:txBody>
          <a:bodyPr/>
          <a:lstStyle/>
          <a:p>
            <a:r>
              <a:rPr lang="ja-JP" altLang="en-US" dirty="0"/>
              <a:t>８</a:t>
            </a:r>
            <a:r>
              <a:rPr kumimoji="1" lang="en-US" altLang="ja-JP" dirty="0"/>
              <a:t>.</a:t>
            </a:r>
            <a:r>
              <a:rPr kumimoji="1" lang="ja-JP" altLang="en-US" dirty="0"/>
              <a:t> グローバル部会</a:t>
            </a:r>
          </a:p>
        </p:txBody>
      </p:sp>
      <p:sp>
        <p:nvSpPr>
          <p:cNvPr id="4" name="フッター プレースホルダー 3">
            <a:extLst>
              <a:ext uri="{FF2B5EF4-FFF2-40B4-BE49-F238E27FC236}">
                <a16:creationId xmlns:a16="http://schemas.microsoft.com/office/drawing/2014/main" id="{5AABBFDB-8BFB-4568-B669-BD3323183A5F}"/>
              </a:ext>
            </a:extLst>
          </p:cNvPr>
          <p:cNvSpPr>
            <a:spLocks noGrp="1"/>
          </p:cNvSpPr>
          <p:nvPr>
            <p:ph type="ftr" sz="quarter" idx="11"/>
          </p:nvPr>
        </p:nvSpPr>
        <p:spPr/>
        <p:txBody>
          <a:bodyPr/>
          <a:lstStyle/>
          <a:p>
            <a:pPr>
              <a:buClr>
                <a:schemeClr val="tx2"/>
              </a:buClr>
              <a:buFont typeface="Wingdings" panose="05000000000000000000" pitchFamily="2" charset="2"/>
              <a:buNone/>
            </a:pPr>
            <a:r>
              <a:rPr kumimoji="0" lang="en-US" altLang="ja-JP" sz="1000" dirty="0">
                <a:latin typeface="Arial" panose="020B0604020202020204" pitchFamily="34" charset="0"/>
              </a:rPr>
              <a:t>Copyright 2021 Japan OSS Promotion Forum </a:t>
            </a:r>
            <a:endParaRPr kumimoji="0" lang="en-US" altLang="ja-JP" sz="1000" dirty="0">
              <a:latin typeface="ＭＳ Ｐゴシック" panose="020B0600070205080204" pitchFamily="50" charset="-128"/>
            </a:endParaRPr>
          </a:p>
        </p:txBody>
      </p:sp>
      <p:sp>
        <p:nvSpPr>
          <p:cNvPr id="5" name="Rectangle 53">
            <a:extLst>
              <a:ext uri="{FF2B5EF4-FFF2-40B4-BE49-F238E27FC236}">
                <a16:creationId xmlns:a16="http://schemas.microsoft.com/office/drawing/2014/main" id="{FA87EEEE-D51C-4158-997B-D9A13CAEABDE}"/>
              </a:ext>
            </a:extLst>
          </p:cNvPr>
          <p:cNvSpPr>
            <a:spLocks noChangeArrowheads="1"/>
          </p:cNvSpPr>
          <p:nvPr/>
        </p:nvSpPr>
        <p:spPr bwMode="auto">
          <a:xfrm>
            <a:off x="612775" y="4292600"/>
            <a:ext cx="4823225" cy="1296988"/>
          </a:xfrm>
          <a:prstGeom prst="rect">
            <a:avLst/>
          </a:prstGeom>
          <a:solidFill>
            <a:schemeClr val="accent1">
              <a:lumMod val="20000"/>
              <a:lumOff val="80000"/>
            </a:schemeClr>
          </a:solidFill>
          <a:ln>
            <a:solidFill>
              <a:schemeClr val="accent1">
                <a:lumMod val="20000"/>
                <a:lumOff val="80000"/>
              </a:schemeClr>
            </a:solidFill>
            <a:headEnd/>
            <a:tailEnd/>
          </a:ln>
        </p:spPr>
        <p:style>
          <a:lnRef idx="2">
            <a:schemeClr val="accent1"/>
          </a:lnRef>
          <a:fillRef idx="1">
            <a:schemeClr val="lt1"/>
          </a:fillRef>
          <a:effectRef idx="0">
            <a:schemeClr val="accent1"/>
          </a:effectRef>
          <a:fontRef idx="minor">
            <a:schemeClr val="dk1"/>
          </a:fontRef>
        </p:style>
        <p:txBody>
          <a:bodyPr wrap="none"/>
          <a:lstStyle/>
          <a:p>
            <a:pPr eaLnBrk="1" fontAlgn="auto" hangingPunct="1">
              <a:spcBef>
                <a:spcPts val="0"/>
              </a:spcBef>
              <a:spcAft>
                <a:spcPts val="0"/>
              </a:spcAft>
              <a:defRPr/>
            </a:pPr>
            <a:r>
              <a:rPr kumimoji="0" lang="en-US" altLang="ja-JP" sz="1400" kern="0" dirty="0">
                <a:solidFill>
                  <a:prstClr val="black"/>
                </a:solidFill>
                <a:latin typeface="UD Digi Kyokasho NK-R" panose="02020400000000000000" pitchFamily="18" charset="-128"/>
                <a:ea typeface="UD Digi Kyokasho NK-R" panose="02020400000000000000" pitchFamily="18" charset="-128"/>
              </a:rPr>
              <a:t>WG</a:t>
            </a:r>
          </a:p>
          <a:p>
            <a:pPr eaLnBrk="1" fontAlgn="auto" hangingPunct="1">
              <a:spcBef>
                <a:spcPts val="0"/>
              </a:spcBef>
              <a:spcAft>
                <a:spcPts val="0"/>
              </a:spcAft>
              <a:defRPr/>
            </a:pPr>
            <a:endParaRPr kumimoji="0" lang="en-US" altLang="ja-JP" sz="1100" kern="0" dirty="0">
              <a:solidFill>
                <a:prstClr val="black"/>
              </a:solidFill>
              <a:latin typeface="UD Digi Kyokasho NK-R" panose="02020400000000000000" pitchFamily="18" charset="-128"/>
              <a:ea typeface="UD Digi Kyokasho NK-R" panose="02020400000000000000" pitchFamily="18" charset="-128"/>
            </a:endParaRPr>
          </a:p>
          <a:p>
            <a:pPr eaLnBrk="1" fontAlgn="auto" hangingPunct="1">
              <a:spcBef>
                <a:spcPts val="0"/>
              </a:spcBef>
              <a:spcAft>
                <a:spcPts val="0"/>
              </a:spcAft>
              <a:defRPr/>
            </a:pPr>
            <a:endParaRPr kumimoji="0" lang="en-US" altLang="ja-JP" sz="1100" kern="0" dirty="0">
              <a:solidFill>
                <a:prstClr val="black"/>
              </a:solidFill>
              <a:latin typeface="UD Digi Kyokasho NK-R" panose="02020400000000000000" pitchFamily="18" charset="-128"/>
              <a:ea typeface="UD Digi Kyokasho NK-R" panose="02020400000000000000" pitchFamily="18" charset="-128"/>
            </a:endParaRPr>
          </a:p>
          <a:p>
            <a:pPr eaLnBrk="1" fontAlgn="auto" hangingPunct="1">
              <a:spcBef>
                <a:spcPts val="0"/>
              </a:spcBef>
              <a:spcAft>
                <a:spcPts val="0"/>
              </a:spcAft>
              <a:defRPr/>
            </a:pPr>
            <a:endParaRPr kumimoji="0" lang="en-US" altLang="ja-JP" sz="1100" kern="0" dirty="0">
              <a:solidFill>
                <a:prstClr val="black"/>
              </a:solidFill>
              <a:latin typeface="UD Digi Kyokasho NK-R" panose="02020400000000000000" pitchFamily="18" charset="-128"/>
              <a:ea typeface="UD Digi Kyokasho NK-R" panose="02020400000000000000" pitchFamily="18" charset="-128"/>
            </a:endParaRPr>
          </a:p>
          <a:p>
            <a:pPr eaLnBrk="1" fontAlgn="auto" hangingPunct="1">
              <a:spcBef>
                <a:spcPts val="0"/>
              </a:spcBef>
              <a:spcAft>
                <a:spcPts val="0"/>
              </a:spcAft>
              <a:defRPr/>
            </a:pPr>
            <a:endParaRPr kumimoji="0" lang="en-US" altLang="ja-JP" sz="1100" kern="0" dirty="0">
              <a:solidFill>
                <a:prstClr val="black"/>
              </a:solidFill>
              <a:latin typeface="UD Digi Kyokasho NK-R" panose="02020400000000000000" pitchFamily="18" charset="-128"/>
              <a:ea typeface="UD Digi Kyokasho NK-R" panose="02020400000000000000" pitchFamily="18" charset="-128"/>
            </a:endParaRPr>
          </a:p>
        </p:txBody>
      </p:sp>
      <p:sp>
        <p:nvSpPr>
          <p:cNvPr id="6" name="Text Box 14">
            <a:extLst>
              <a:ext uri="{FF2B5EF4-FFF2-40B4-BE49-F238E27FC236}">
                <a16:creationId xmlns:a16="http://schemas.microsoft.com/office/drawing/2014/main" id="{55CC159D-5C09-4102-8EF7-A9AA38160993}"/>
              </a:ext>
            </a:extLst>
          </p:cNvPr>
          <p:cNvSpPr txBox="1">
            <a:spLocks noChangeArrowheads="1"/>
          </p:cNvSpPr>
          <p:nvPr/>
        </p:nvSpPr>
        <p:spPr bwMode="auto">
          <a:xfrm>
            <a:off x="612000" y="836999"/>
            <a:ext cx="3382962" cy="1584001"/>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58522" tIns="29261" rIns="58522" bIns="29261" anchor="ctr"/>
          <a:lstStyle>
            <a:lvl1pPr eaLnBrk="0" hangingPunct="0">
              <a:defRPr kumimoji="1" sz="1200" b="1">
                <a:solidFill>
                  <a:schemeClr val="tx1"/>
                </a:solidFill>
                <a:latin typeface="ＭＳ Ｐゴシック" pitchFamily="50" charset="-128"/>
                <a:ea typeface="ＭＳ Ｐゴシック" pitchFamily="50" charset="-128"/>
              </a:defRPr>
            </a:lvl1pPr>
            <a:lvl2pPr marL="742950" indent="-285750" eaLnBrk="0" hangingPunct="0">
              <a:defRPr kumimoji="1" sz="1200" b="1">
                <a:solidFill>
                  <a:schemeClr val="tx1"/>
                </a:solidFill>
                <a:latin typeface="ＭＳ Ｐゴシック" pitchFamily="50" charset="-128"/>
                <a:ea typeface="ＭＳ Ｐゴシック" pitchFamily="50" charset="-128"/>
              </a:defRPr>
            </a:lvl2pPr>
            <a:lvl3pPr marL="1143000" indent="-228600" eaLnBrk="0" hangingPunct="0">
              <a:defRPr kumimoji="1" sz="1200" b="1">
                <a:solidFill>
                  <a:schemeClr val="tx1"/>
                </a:solidFill>
                <a:latin typeface="ＭＳ Ｐゴシック" pitchFamily="50" charset="-128"/>
                <a:ea typeface="ＭＳ Ｐゴシック" pitchFamily="50" charset="-128"/>
              </a:defRPr>
            </a:lvl3pPr>
            <a:lvl4pPr marL="1600200" indent="-228600" eaLnBrk="0" hangingPunct="0">
              <a:defRPr kumimoji="1" sz="1200" b="1">
                <a:solidFill>
                  <a:schemeClr val="tx1"/>
                </a:solidFill>
                <a:latin typeface="ＭＳ Ｐゴシック" pitchFamily="50" charset="-128"/>
                <a:ea typeface="ＭＳ Ｐゴシック" pitchFamily="50" charset="-128"/>
              </a:defRPr>
            </a:lvl4pPr>
            <a:lvl5pPr marL="2057400" indent="-228600" eaLnBrk="0" hangingPunct="0">
              <a:defRPr kumimoji="1" sz="1200" b="1">
                <a:solidFill>
                  <a:schemeClr val="tx1"/>
                </a:solidFill>
                <a:latin typeface="ＭＳ Ｐゴシック" pitchFamily="50" charset="-128"/>
                <a:ea typeface="ＭＳ Ｐゴシック" pitchFamily="50" charset="-128"/>
              </a:defRPr>
            </a:lvl5pPr>
            <a:lvl6pPr marL="25146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6pPr>
            <a:lvl7pPr marL="29718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7pPr>
            <a:lvl8pPr marL="34290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8pPr>
            <a:lvl9pPr marL="38862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9pPr>
          </a:lstStyle>
          <a:p>
            <a:pPr algn="just" eaLnBrk="1" fontAlgn="auto" hangingPunct="1">
              <a:spcBef>
                <a:spcPts val="0"/>
              </a:spcBef>
              <a:spcAft>
                <a:spcPts val="200"/>
              </a:spcAft>
              <a:defRPr/>
            </a:pPr>
            <a:r>
              <a:rPr lang="ja-JP" altLang="en-US" sz="800" b="0" u="sng" kern="0" dirty="0">
                <a:solidFill>
                  <a:srgbClr val="000000"/>
                </a:solidFill>
                <a:latin typeface="UD Digi Kyokasho NK-R" panose="02020400000000000000" pitchFamily="18" charset="-128"/>
                <a:ea typeface="UD Digi Kyokasho NK-R" panose="02020400000000000000" pitchFamily="18" charset="-128"/>
              </a:rPr>
              <a:t>理事会</a:t>
            </a:r>
            <a:r>
              <a:rPr lang="ja-JP" altLang="en-US" sz="800" b="0" kern="0" dirty="0">
                <a:solidFill>
                  <a:srgbClr val="000000"/>
                </a:solidFill>
                <a:latin typeface="UD Digi Kyokasho NK-R" panose="02020400000000000000" pitchFamily="18" charset="-128"/>
                <a:ea typeface="UD Digi Kyokasho NK-R" panose="02020400000000000000" pitchFamily="18" charset="-128"/>
              </a:rPr>
              <a:t>　</a:t>
            </a:r>
            <a:endParaRPr lang="en-US" altLang="ja-JP" sz="800" b="0" kern="0" dirty="0">
              <a:solidFill>
                <a:srgbClr val="000000"/>
              </a:solidFill>
              <a:latin typeface="UD Digi Kyokasho NK-R" panose="02020400000000000000" pitchFamily="18" charset="-128"/>
              <a:ea typeface="UD Digi Kyokasho NK-R" panose="02020400000000000000" pitchFamily="18" charset="-128"/>
            </a:endParaRPr>
          </a:p>
          <a:p>
            <a:pPr algn="just" eaLnBrk="1" hangingPunct="1">
              <a:spcBef>
                <a:spcPts val="0"/>
              </a:spcBef>
              <a:spcAft>
                <a:spcPts val="200"/>
              </a:spcAft>
              <a:buClr>
                <a:schemeClr val="tx2"/>
              </a:buClr>
              <a:buSzPct val="70000"/>
              <a:buFont typeface="Wingdings" panose="05000000000000000000" pitchFamily="2" charset="2"/>
              <a:buNone/>
              <a:defRPr/>
            </a:pPr>
            <a:r>
              <a:rPr lang="ja-JP" altLang="en-US" sz="800" b="0" kern="0" dirty="0">
                <a:solidFill>
                  <a:srgbClr val="000000"/>
                </a:solidFill>
                <a:latin typeface="UD Digi Kyokasho NK-R" panose="02020400000000000000" pitchFamily="18" charset="-128"/>
                <a:ea typeface="UD Digi Kyokasho NK-R" panose="02020400000000000000" pitchFamily="18" charset="-128"/>
              </a:rPr>
              <a:t>理事長：　　 </a:t>
            </a:r>
            <a:r>
              <a:rPr lang="en-US" altLang="ja-JP" sz="800" b="0" kern="0" dirty="0">
                <a:solidFill>
                  <a:srgbClr val="000000"/>
                </a:solidFill>
                <a:latin typeface="UD Digi Kyokasho NK-R" panose="02020400000000000000" pitchFamily="18" charset="-128"/>
                <a:ea typeface="UD Digi Kyokasho NK-R" panose="02020400000000000000" pitchFamily="18" charset="-128"/>
              </a:rPr>
              <a:t>	</a:t>
            </a:r>
            <a:r>
              <a:rPr lang="ja-JP" altLang="en-US" sz="800" b="0" u="sng" kern="0" dirty="0">
                <a:solidFill>
                  <a:srgbClr val="000000"/>
                </a:solidFill>
                <a:latin typeface="UD Digi Kyokasho NK-R" panose="02020400000000000000" pitchFamily="18" charset="-128"/>
                <a:ea typeface="UD Digi Kyokasho NK-R" panose="02020400000000000000" pitchFamily="18" charset="-128"/>
              </a:rPr>
              <a:t>黒坂　肇</a:t>
            </a:r>
            <a:r>
              <a:rPr lang="ja-JP" altLang="en-US" sz="800" b="0" kern="0" dirty="0">
                <a:solidFill>
                  <a:srgbClr val="000000"/>
                </a:solidFill>
                <a:latin typeface="UD Digi Kyokasho NK-R" panose="02020400000000000000" pitchFamily="18" charset="-128"/>
                <a:ea typeface="UD Digi Kyokasho NK-R" panose="02020400000000000000" pitchFamily="18" charset="-128"/>
              </a:rPr>
              <a:t>　（</a:t>
            </a:r>
            <a:r>
              <a:rPr lang="ja-JP" altLang="en-US" sz="800" b="0" u="sng" kern="0" dirty="0">
                <a:solidFill>
                  <a:srgbClr val="000000"/>
                </a:solidFill>
                <a:latin typeface="UD Digi Kyokasho NK-R" panose="02020400000000000000" pitchFamily="18" charset="-128"/>
                <a:ea typeface="UD Digi Kyokasho NK-R" panose="02020400000000000000" pitchFamily="18" charset="-128"/>
              </a:rPr>
              <a:t>サイオステクノロジー株式会社</a:t>
            </a:r>
            <a:r>
              <a:rPr lang="ja-JP" altLang="en-US" sz="800" b="0" kern="0" dirty="0">
                <a:solidFill>
                  <a:srgbClr val="000000"/>
                </a:solidFill>
                <a:latin typeface="UD Digi Kyokasho NK-R" panose="02020400000000000000" pitchFamily="18" charset="-128"/>
                <a:ea typeface="UD Digi Kyokasho NK-R" panose="02020400000000000000" pitchFamily="18" charset="-128"/>
              </a:rPr>
              <a:t>）</a:t>
            </a:r>
            <a:endParaRPr lang="en-US" altLang="ja-JP" sz="800" b="0" kern="0" dirty="0">
              <a:solidFill>
                <a:srgbClr val="000000"/>
              </a:solidFill>
              <a:latin typeface="UD Digi Kyokasho NK-R" panose="02020400000000000000" pitchFamily="18" charset="-128"/>
              <a:ea typeface="UD Digi Kyokasho NK-R" panose="02020400000000000000" pitchFamily="18" charset="-128"/>
            </a:endParaRPr>
          </a:p>
          <a:p>
            <a:pPr algn="just" eaLnBrk="1" hangingPunct="1">
              <a:spcBef>
                <a:spcPts val="0"/>
              </a:spcBef>
              <a:spcAft>
                <a:spcPts val="200"/>
              </a:spcAft>
              <a:buClr>
                <a:schemeClr val="tx2"/>
              </a:buClr>
              <a:buSzPct val="70000"/>
              <a:defRPr/>
            </a:pPr>
            <a:r>
              <a:rPr lang="ja-JP" altLang="en-US" sz="800" b="0" kern="0" dirty="0">
                <a:solidFill>
                  <a:srgbClr val="000000"/>
                </a:solidFill>
                <a:latin typeface="UD Digi Kyokasho NK-R" panose="02020400000000000000" pitchFamily="18" charset="-128"/>
                <a:ea typeface="UD Digi Kyokasho NK-R" panose="02020400000000000000" pitchFamily="18" charset="-128"/>
              </a:rPr>
              <a:t>副理事長： </a:t>
            </a:r>
            <a:r>
              <a:rPr lang="en-US" altLang="ja-JP" sz="800" b="0" kern="0" dirty="0">
                <a:solidFill>
                  <a:srgbClr val="000000"/>
                </a:solidFill>
                <a:latin typeface="UD Digi Kyokasho NK-R" panose="02020400000000000000" pitchFamily="18" charset="-128"/>
                <a:ea typeface="UD Digi Kyokasho NK-R" panose="02020400000000000000" pitchFamily="18" charset="-128"/>
              </a:rPr>
              <a:t>	</a:t>
            </a:r>
            <a:r>
              <a:rPr lang="ja-JP" altLang="en-US" sz="800" b="0" kern="0" dirty="0">
                <a:solidFill>
                  <a:srgbClr val="000000"/>
                </a:solidFill>
                <a:latin typeface="UD Digi Kyokasho NK-R" panose="02020400000000000000" pitchFamily="18" charset="-128"/>
                <a:ea typeface="UD Digi Kyokasho NK-R" panose="02020400000000000000" pitchFamily="18" charset="-128"/>
              </a:rPr>
              <a:t>河合　亮　（株式会社日立製作所）</a:t>
            </a:r>
            <a:endParaRPr lang="en-US" altLang="ja-JP" sz="800" b="0" kern="0" dirty="0">
              <a:solidFill>
                <a:srgbClr val="000000"/>
              </a:solidFill>
              <a:latin typeface="UD Digi Kyokasho NK-R" panose="02020400000000000000" pitchFamily="18" charset="-128"/>
              <a:ea typeface="UD Digi Kyokasho NK-R" panose="02020400000000000000" pitchFamily="18" charset="-128"/>
            </a:endParaRPr>
          </a:p>
          <a:p>
            <a:pPr algn="just" eaLnBrk="1" hangingPunct="1">
              <a:spcBef>
                <a:spcPts val="0"/>
              </a:spcBef>
              <a:spcAft>
                <a:spcPts val="200"/>
              </a:spcAft>
              <a:buClr>
                <a:schemeClr val="tx2"/>
              </a:buClr>
              <a:buSzPct val="70000"/>
              <a:defRPr/>
            </a:pPr>
            <a:r>
              <a:rPr lang="en-US" altLang="ja-JP" sz="800" b="0" kern="0" dirty="0">
                <a:solidFill>
                  <a:srgbClr val="000000"/>
                </a:solidFill>
                <a:latin typeface="UD Digi Kyokasho NK-R" panose="02020400000000000000" pitchFamily="18" charset="-128"/>
                <a:ea typeface="UD Digi Kyokasho NK-R" panose="02020400000000000000" pitchFamily="18" charset="-128"/>
              </a:rPr>
              <a:t>	</a:t>
            </a:r>
            <a:r>
              <a:rPr lang="ja-JP" altLang="en-US" sz="800" b="0" kern="0" dirty="0">
                <a:solidFill>
                  <a:srgbClr val="000000"/>
                </a:solidFill>
                <a:latin typeface="UD Digi Kyokasho NK-R" panose="02020400000000000000" pitchFamily="18" charset="-128"/>
                <a:ea typeface="UD Digi Kyokasho NK-R" panose="02020400000000000000" pitchFamily="18" charset="-128"/>
              </a:rPr>
              <a:t>菅沼　公夫　（日本電気株式会社）</a:t>
            </a:r>
            <a:endParaRPr lang="en-US" altLang="ja-JP" sz="800" b="0" kern="0" dirty="0">
              <a:solidFill>
                <a:srgbClr val="000000"/>
              </a:solidFill>
              <a:latin typeface="UD Digi Kyokasho NK-R" panose="02020400000000000000" pitchFamily="18" charset="-128"/>
              <a:ea typeface="UD Digi Kyokasho NK-R" panose="02020400000000000000" pitchFamily="18" charset="-128"/>
            </a:endParaRPr>
          </a:p>
          <a:p>
            <a:pPr algn="just" eaLnBrk="1" hangingPunct="1">
              <a:spcBef>
                <a:spcPts val="0"/>
              </a:spcBef>
              <a:spcAft>
                <a:spcPts val="200"/>
              </a:spcAft>
              <a:buClr>
                <a:schemeClr val="tx2"/>
              </a:buClr>
              <a:buSzPct val="70000"/>
              <a:buFont typeface="Wingdings" panose="05000000000000000000" pitchFamily="2" charset="2"/>
              <a:buNone/>
              <a:defRPr/>
            </a:pPr>
            <a:r>
              <a:rPr lang="ja-JP" altLang="en-US" sz="800" b="0" kern="0" dirty="0">
                <a:solidFill>
                  <a:srgbClr val="000000"/>
                </a:solidFill>
                <a:latin typeface="UD Digi Kyokasho NK-R" panose="02020400000000000000" pitchFamily="18" charset="-128"/>
                <a:ea typeface="UD Digi Kyokasho NK-R" panose="02020400000000000000" pitchFamily="18" charset="-128"/>
              </a:rPr>
              <a:t>　　　　　　　 </a:t>
            </a:r>
            <a:r>
              <a:rPr lang="en-US" altLang="ja-JP" sz="800" b="0" kern="0" dirty="0">
                <a:solidFill>
                  <a:srgbClr val="000000"/>
                </a:solidFill>
                <a:latin typeface="UD Digi Kyokasho NK-R" panose="02020400000000000000" pitchFamily="18" charset="-128"/>
                <a:ea typeface="UD Digi Kyokasho NK-R" panose="02020400000000000000" pitchFamily="18" charset="-128"/>
              </a:rPr>
              <a:t>	</a:t>
            </a:r>
            <a:r>
              <a:rPr lang="ja-JP" altLang="en-US" sz="800" b="0" u="sng" kern="0" dirty="0">
                <a:solidFill>
                  <a:srgbClr val="000000"/>
                </a:solidFill>
                <a:latin typeface="UD Digi Kyokasho NK-R" panose="02020400000000000000" pitchFamily="18" charset="-128"/>
                <a:ea typeface="UD Digi Kyokasho NK-R" panose="02020400000000000000" pitchFamily="18" charset="-128"/>
              </a:rPr>
              <a:t>大木　一浩</a:t>
            </a:r>
            <a:r>
              <a:rPr lang="ja-JP" altLang="en-US" sz="800" b="0" kern="0" dirty="0">
                <a:solidFill>
                  <a:srgbClr val="000000"/>
                </a:solidFill>
                <a:latin typeface="UD Digi Kyokasho NK-R" panose="02020400000000000000" pitchFamily="18" charset="-128"/>
                <a:ea typeface="UD Digi Kyokasho NK-R" panose="02020400000000000000" pitchFamily="18" charset="-128"/>
              </a:rPr>
              <a:t>　（</a:t>
            </a:r>
            <a:r>
              <a:rPr lang="ja-JP" altLang="en-US" sz="800" b="0" u="sng" kern="0" dirty="0">
                <a:solidFill>
                  <a:srgbClr val="000000"/>
                </a:solidFill>
                <a:latin typeface="UD Digi Kyokasho NK-R" panose="02020400000000000000" pitchFamily="18" charset="-128"/>
                <a:ea typeface="UD Digi Kyokasho NK-R" panose="02020400000000000000" pitchFamily="18" charset="-128"/>
              </a:rPr>
              <a:t>日本電気株式会社</a:t>
            </a:r>
            <a:r>
              <a:rPr lang="ja-JP" altLang="en-US" sz="800" b="0" kern="0" dirty="0">
                <a:solidFill>
                  <a:srgbClr val="000000"/>
                </a:solidFill>
                <a:latin typeface="UD Digi Kyokasho NK-R" panose="02020400000000000000" pitchFamily="18" charset="-128"/>
                <a:ea typeface="UD Digi Kyokasho NK-R" panose="02020400000000000000" pitchFamily="18" charset="-128"/>
              </a:rPr>
              <a:t>）</a:t>
            </a:r>
            <a:endParaRPr lang="en-US" altLang="ja-JP" sz="800" b="0" kern="0" dirty="0">
              <a:solidFill>
                <a:srgbClr val="000000"/>
              </a:solidFill>
              <a:latin typeface="UD Digi Kyokasho NK-R" panose="02020400000000000000" pitchFamily="18" charset="-128"/>
              <a:ea typeface="UD Digi Kyokasho NK-R" panose="02020400000000000000" pitchFamily="18" charset="-128"/>
            </a:endParaRPr>
          </a:p>
          <a:p>
            <a:pPr algn="just" eaLnBrk="1" hangingPunct="1">
              <a:spcBef>
                <a:spcPts val="0"/>
              </a:spcBef>
              <a:spcAft>
                <a:spcPts val="200"/>
              </a:spcAft>
              <a:buClr>
                <a:schemeClr val="tx2"/>
              </a:buClr>
              <a:buSzPct val="70000"/>
              <a:defRPr/>
            </a:pPr>
            <a:r>
              <a:rPr lang="ja-JP" altLang="en-US" sz="800" b="0" kern="0" dirty="0">
                <a:solidFill>
                  <a:srgbClr val="000000"/>
                </a:solidFill>
                <a:latin typeface="UD Digi Kyokasho NK-R" panose="02020400000000000000" pitchFamily="18" charset="-128"/>
                <a:ea typeface="UD Digi Kyokasho NK-R" panose="02020400000000000000" pitchFamily="18" charset="-128"/>
              </a:rPr>
              <a:t>　　　　　     </a:t>
            </a:r>
            <a:r>
              <a:rPr lang="en-US" altLang="ja-JP" sz="800" b="0" kern="0" dirty="0">
                <a:solidFill>
                  <a:srgbClr val="000000"/>
                </a:solidFill>
                <a:latin typeface="UD Digi Kyokasho NK-R" panose="02020400000000000000" pitchFamily="18" charset="-128"/>
                <a:ea typeface="UD Digi Kyokasho NK-R" panose="02020400000000000000" pitchFamily="18" charset="-128"/>
              </a:rPr>
              <a:t>	</a:t>
            </a:r>
            <a:r>
              <a:rPr lang="ja-JP" altLang="en-US" sz="800" b="0" u="sng" kern="0" dirty="0">
                <a:solidFill>
                  <a:srgbClr val="000000"/>
                </a:solidFill>
                <a:latin typeface="UD Digi Kyokasho NK-R" panose="02020400000000000000" pitchFamily="18" charset="-128"/>
                <a:ea typeface="UD Digi Kyokasho NK-R" panose="02020400000000000000" pitchFamily="18" charset="-128"/>
              </a:rPr>
              <a:t>野山　孝太郎</a:t>
            </a:r>
            <a:r>
              <a:rPr lang="ja-JP" altLang="en-US" sz="800" b="0" kern="0" dirty="0">
                <a:solidFill>
                  <a:srgbClr val="000000"/>
                </a:solidFill>
                <a:latin typeface="UD Digi Kyokasho NK-R" panose="02020400000000000000" pitchFamily="18" charset="-128"/>
                <a:ea typeface="UD Digi Kyokasho NK-R" panose="02020400000000000000" pitchFamily="18" charset="-128"/>
              </a:rPr>
              <a:t>　（</a:t>
            </a:r>
            <a:r>
              <a:rPr lang="ja-JP" altLang="en-US" sz="800" b="0" u="sng" kern="0" dirty="0">
                <a:solidFill>
                  <a:srgbClr val="000000"/>
                </a:solidFill>
                <a:latin typeface="UD Digi Kyokasho NK-R" panose="02020400000000000000" pitchFamily="18" charset="-128"/>
                <a:ea typeface="UD Digi Kyokasho NK-R" panose="02020400000000000000" pitchFamily="18" charset="-128"/>
              </a:rPr>
              <a:t>富士通株式会社</a:t>
            </a:r>
            <a:r>
              <a:rPr lang="ja-JP" altLang="en-US" sz="800" b="0" kern="0" dirty="0">
                <a:solidFill>
                  <a:srgbClr val="000000"/>
                </a:solidFill>
                <a:latin typeface="UD Digi Kyokasho NK-R" panose="02020400000000000000" pitchFamily="18" charset="-128"/>
                <a:ea typeface="UD Digi Kyokasho NK-R" panose="02020400000000000000" pitchFamily="18" charset="-128"/>
              </a:rPr>
              <a:t>）</a:t>
            </a:r>
            <a:endParaRPr lang="en-US" altLang="ja-JP" sz="800" b="0" kern="0" dirty="0">
              <a:solidFill>
                <a:srgbClr val="000000"/>
              </a:solidFill>
              <a:latin typeface="UD Digi Kyokasho NK-R" panose="02020400000000000000" pitchFamily="18" charset="-128"/>
              <a:ea typeface="UD Digi Kyokasho NK-R" panose="02020400000000000000" pitchFamily="18" charset="-128"/>
            </a:endParaRPr>
          </a:p>
          <a:p>
            <a:pPr algn="just" eaLnBrk="1" hangingPunct="1">
              <a:spcBef>
                <a:spcPts val="0"/>
              </a:spcBef>
              <a:spcAft>
                <a:spcPts val="200"/>
              </a:spcAft>
              <a:buClr>
                <a:schemeClr val="tx2"/>
              </a:buClr>
              <a:buSzPct val="70000"/>
              <a:buFont typeface="Wingdings" panose="05000000000000000000" pitchFamily="2" charset="2"/>
              <a:buNone/>
              <a:defRPr/>
            </a:pPr>
            <a:r>
              <a:rPr lang="ja-JP" altLang="en-US" sz="800" b="0" kern="0" dirty="0">
                <a:solidFill>
                  <a:srgbClr val="000000"/>
                </a:solidFill>
                <a:latin typeface="UD Digi Kyokasho NK-R" panose="02020400000000000000" pitchFamily="18" charset="-128"/>
                <a:ea typeface="UD Digi Kyokasho NK-R" panose="02020400000000000000" pitchFamily="18" charset="-128"/>
              </a:rPr>
              <a:t>理事：　　   </a:t>
            </a:r>
            <a:r>
              <a:rPr lang="en-US" altLang="ja-JP" sz="800" b="0" kern="0" dirty="0">
                <a:solidFill>
                  <a:srgbClr val="000000"/>
                </a:solidFill>
                <a:latin typeface="UD Digi Kyokasho NK-R" panose="02020400000000000000" pitchFamily="18" charset="-128"/>
                <a:ea typeface="UD Digi Kyokasho NK-R" panose="02020400000000000000" pitchFamily="18" charset="-128"/>
              </a:rPr>
              <a:t>	</a:t>
            </a:r>
            <a:r>
              <a:rPr lang="ja-JP" altLang="en-US" sz="800" b="0" kern="0" dirty="0">
                <a:solidFill>
                  <a:srgbClr val="000000"/>
                </a:solidFill>
                <a:latin typeface="UD Digi Kyokasho NK-R" panose="02020400000000000000" pitchFamily="18" charset="-128"/>
                <a:ea typeface="UD Digi Kyokasho NK-R" panose="02020400000000000000" pitchFamily="18" charset="-128"/>
              </a:rPr>
              <a:t>佐藤　健二　（</a:t>
            </a:r>
            <a:r>
              <a:rPr lang="en-US" altLang="ja-JP" sz="800" b="0" kern="0" dirty="0">
                <a:solidFill>
                  <a:srgbClr val="000000"/>
                </a:solidFill>
                <a:latin typeface="UD Digi Kyokasho NK-R" panose="02020400000000000000" pitchFamily="18" charset="-128"/>
                <a:ea typeface="UD Digi Kyokasho NK-R" panose="02020400000000000000" pitchFamily="18" charset="-128"/>
              </a:rPr>
              <a:t>NEC</a:t>
            </a:r>
            <a:r>
              <a:rPr lang="ja-JP" altLang="en-US" sz="800" b="0" kern="0" dirty="0">
                <a:solidFill>
                  <a:srgbClr val="000000"/>
                </a:solidFill>
                <a:latin typeface="UD Digi Kyokasho NK-R" panose="02020400000000000000" pitchFamily="18" charset="-128"/>
                <a:ea typeface="UD Digi Kyokasho NK-R" panose="02020400000000000000" pitchFamily="18" charset="-128"/>
              </a:rPr>
              <a:t>ソリューションイノベータ株式会社）</a:t>
            </a:r>
          </a:p>
          <a:p>
            <a:pPr algn="just" eaLnBrk="1" hangingPunct="1">
              <a:spcBef>
                <a:spcPts val="0"/>
              </a:spcBef>
              <a:spcAft>
                <a:spcPts val="200"/>
              </a:spcAft>
              <a:buClr>
                <a:schemeClr val="tx2"/>
              </a:buClr>
              <a:buSzPct val="70000"/>
              <a:buFont typeface="Wingdings" panose="05000000000000000000" pitchFamily="2" charset="2"/>
              <a:buNone/>
              <a:defRPr/>
            </a:pPr>
            <a:r>
              <a:rPr lang="ja-JP" altLang="en-US" sz="800" b="0" kern="0" dirty="0">
                <a:solidFill>
                  <a:srgbClr val="000000"/>
                </a:solidFill>
                <a:latin typeface="UD Digi Kyokasho NK-R" panose="02020400000000000000" pitchFamily="18" charset="-128"/>
                <a:ea typeface="UD Digi Kyokasho NK-R" panose="02020400000000000000" pitchFamily="18" charset="-128"/>
              </a:rPr>
              <a:t>　　　　　　　</a:t>
            </a:r>
            <a:r>
              <a:rPr lang="en-US" altLang="ja-JP" sz="800" b="0" kern="0" dirty="0">
                <a:solidFill>
                  <a:srgbClr val="000000"/>
                </a:solidFill>
                <a:latin typeface="UD Digi Kyokasho NK-R" panose="02020400000000000000" pitchFamily="18" charset="-128"/>
                <a:ea typeface="UD Digi Kyokasho NK-R" panose="02020400000000000000" pitchFamily="18" charset="-128"/>
              </a:rPr>
              <a:t>	</a:t>
            </a:r>
            <a:r>
              <a:rPr lang="ja-JP" altLang="en-US" sz="800" b="0" kern="0" dirty="0">
                <a:solidFill>
                  <a:srgbClr val="000000"/>
                </a:solidFill>
                <a:latin typeface="UD Digi Kyokasho NK-R" panose="02020400000000000000" pitchFamily="18" charset="-128"/>
                <a:ea typeface="UD Digi Kyokasho NK-R" panose="02020400000000000000" pitchFamily="18" charset="-128"/>
              </a:rPr>
              <a:t>稲葉　香理　（ＳＲＡ　ＯＳＳ，　Ｉｎｃ．　日本支社）</a:t>
            </a:r>
          </a:p>
          <a:p>
            <a:pPr algn="just" eaLnBrk="1" hangingPunct="1">
              <a:spcBef>
                <a:spcPts val="0"/>
              </a:spcBef>
              <a:spcAft>
                <a:spcPts val="200"/>
              </a:spcAft>
              <a:buClr>
                <a:schemeClr val="tx2"/>
              </a:buClr>
              <a:buSzPct val="70000"/>
              <a:buFont typeface="Wingdings" panose="05000000000000000000" pitchFamily="2" charset="2"/>
              <a:buNone/>
              <a:defRPr/>
            </a:pPr>
            <a:r>
              <a:rPr lang="ja-JP" altLang="en-US" sz="800" b="0" kern="0" dirty="0">
                <a:solidFill>
                  <a:srgbClr val="000000"/>
                </a:solidFill>
                <a:latin typeface="UD Digi Kyokasho NK-R" panose="02020400000000000000" pitchFamily="18" charset="-128"/>
                <a:ea typeface="UD Digi Kyokasho NK-R" panose="02020400000000000000" pitchFamily="18" charset="-128"/>
              </a:rPr>
              <a:t>事務局長：</a:t>
            </a:r>
            <a:r>
              <a:rPr lang="en-US" altLang="ja-JP" sz="800" b="0" kern="0" dirty="0">
                <a:solidFill>
                  <a:srgbClr val="000000"/>
                </a:solidFill>
                <a:latin typeface="UD Digi Kyokasho NK-R" panose="02020400000000000000" pitchFamily="18" charset="-128"/>
                <a:ea typeface="UD Digi Kyokasho NK-R" panose="02020400000000000000" pitchFamily="18" charset="-128"/>
              </a:rPr>
              <a:t>	</a:t>
            </a:r>
            <a:r>
              <a:rPr lang="ja-JP" altLang="en-US" sz="800" b="0" kern="0" dirty="0">
                <a:solidFill>
                  <a:srgbClr val="000000"/>
                </a:solidFill>
                <a:latin typeface="UD Digi Kyokasho NK-R" panose="02020400000000000000" pitchFamily="18" charset="-128"/>
                <a:ea typeface="UD Digi Kyokasho NK-R" panose="02020400000000000000" pitchFamily="18" charset="-128"/>
              </a:rPr>
              <a:t>黒田　知幸　（コル・レーニョ株式会社）</a:t>
            </a:r>
            <a:endParaRPr lang="en-US" altLang="ja-JP" sz="800" b="0" kern="0" dirty="0">
              <a:solidFill>
                <a:srgbClr val="000000"/>
              </a:solidFill>
              <a:latin typeface="UD Digi Kyokasho NK-R" panose="02020400000000000000" pitchFamily="18" charset="-128"/>
              <a:ea typeface="UD Digi Kyokasho NK-R" panose="02020400000000000000" pitchFamily="18" charset="-128"/>
            </a:endParaRPr>
          </a:p>
          <a:p>
            <a:pPr algn="just" eaLnBrk="1" hangingPunct="1">
              <a:spcBef>
                <a:spcPts val="0"/>
              </a:spcBef>
              <a:spcAft>
                <a:spcPts val="200"/>
              </a:spcAft>
              <a:buClr>
                <a:schemeClr val="tx2"/>
              </a:buClr>
              <a:buSzPct val="70000"/>
              <a:buFont typeface="Wingdings" panose="05000000000000000000" pitchFamily="2" charset="2"/>
              <a:buNone/>
              <a:defRPr/>
            </a:pPr>
            <a:r>
              <a:rPr lang="ja-JP" altLang="en-US" sz="800" b="0" kern="0" dirty="0">
                <a:solidFill>
                  <a:srgbClr val="000000"/>
                </a:solidFill>
                <a:latin typeface="UD Digi Kyokasho NK-R" panose="02020400000000000000" pitchFamily="18" charset="-128"/>
                <a:ea typeface="UD Digi Kyokasho NK-R" panose="02020400000000000000" pitchFamily="18" charset="-128"/>
              </a:rPr>
              <a:t>顧問：</a:t>
            </a:r>
            <a:r>
              <a:rPr lang="en-US" altLang="ja-JP" sz="800" b="0" kern="0" dirty="0">
                <a:solidFill>
                  <a:srgbClr val="000000"/>
                </a:solidFill>
                <a:latin typeface="UD Digi Kyokasho NK-R" panose="02020400000000000000" pitchFamily="18" charset="-128"/>
                <a:ea typeface="UD Digi Kyokasho NK-R" panose="02020400000000000000" pitchFamily="18" charset="-128"/>
              </a:rPr>
              <a:t>	</a:t>
            </a:r>
            <a:r>
              <a:rPr lang="ja-JP" altLang="en-US" sz="800" b="0" kern="0" dirty="0">
                <a:solidFill>
                  <a:srgbClr val="000000"/>
                </a:solidFill>
                <a:latin typeface="UD Digi Kyokasho NK-R" panose="02020400000000000000" pitchFamily="18" charset="-128"/>
                <a:ea typeface="UD Digi Kyokasho NK-R" panose="02020400000000000000" pitchFamily="18" charset="-128"/>
              </a:rPr>
              <a:t>吉田　正敏</a:t>
            </a:r>
          </a:p>
        </p:txBody>
      </p:sp>
      <p:sp>
        <p:nvSpPr>
          <p:cNvPr id="7" name="Rectangle 53">
            <a:extLst>
              <a:ext uri="{FF2B5EF4-FFF2-40B4-BE49-F238E27FC236}">
                <a16:creationId xmlns:a16="http://schemas.microsoft.com/office/drawing/2014/main" id="{0A7F78B9-FBA1-49EC-907E-9184E405DC03}"/>
              </a:ext>
            </a:extLst>
          </p:cNvPr>
          <p:cNvSpPr>
            <a:spLocks noChangeArrowheads="1"/>
          </p:cNvSpPr>
          <p:nvPr/>
        </p:nvSpPr>
        <p:spPr bwMode="auto">
          <a:xfrm>
            <a:off x="613550" y="2853000"/>
            <a:ext cx="7917675" cy="1296987"/>
          </a:xfrm>
          <a:prstGeom prst="rect">
            <a:avLst/>
          </a:prstGeom>
          <a:solidFill>
            <a:schemeClr val="accent1">
              <a:lumMod val="20000"/>
              <a:lumOff val="80000"/>
            </a:schemeClr>
          </a:solidFill>
          <a:ln>
            <a:solidFill>
              <a:schemeClr val="accent1">
                <a:lumMod val="20000"/>
                <a:lumOff val="80000"/>
              </a:schemeClr>
            </a:solidFill>
            <a:headEnd/>
            <a:tailEnd/>
          </a:ln>
        </p:spPr>
        <p:style>
          <a:lnRef idx="2">
            <a:schemeClr val="accent1"/>
          </a:lnRef>
          <a:fillRef idx="1">
            <a:schemeClr val="lt1"/>
          </a:fillRef>
          <a:effectRef idx="0">
            <a:schemeClr val="accent1"/>
          </a:effectRef>
          <a:fontRef idx="minor">
            <a:schemeClr val="dk1"/>
          </a:fontRef>
        </p:style>
        <p:txBody>
          <a:bodyPr wrap="none"/>
          <a:lstStyle/>
          <a:p>
            <a:pPr eaLnBrk="1" fontAlgn="auto" hangingPunct="1">
              <a:spcBef>
                <a:spcPts val="0"/>
              </a:spcBef>
              <a:spcAft>
                <a:spcPts val="0"/>
              </a:spcAft>
              <a:defRPr/>
            </a:pPr>
            <a:r>
              <a:rPr kumimoji="0" lang="ja-JP" altLang="en-US" sz="1400" kern="0" dirty="0">
                <a:solidFill>
                  <a:prstClr val="black"/>
                </a:solidFill>
                <a:latin typeface="UD Digi Kyokasho NK-R" panose="02020400000000000000" pitchFamily="18" charset="-128"/>
                <a:ea typeface="UD Digi Kyokasho NK-R" panose="02020400000000000000" pitchFamily="18" charset="-128"/>
              </a:rPr>
              <a:t>部会</a:t>
            </a:r>
            <a:endParaRPr kumimoji="0" lang="en-US" altLang="ja-JP" sz="1400" kern="0" dirty="0">
              <a:solidFill>
                <a:prstClr val="black"/>
              </a:solidFill>
              <a:latin typeface="UD Digi Kyokasho NK-R" panose="02020400000000000000" pitchFamily="18" charset="-128"/>
              <a:ea typeface="UD Digi Kyokasho NK-R" panose="02020400000000000000" pitchFamily="18" charset="-128"/>
            </a:endParaRPr>
          </a:p>
          <a:p>
            <a:pPr eaLnBrk="1" fontAlgn="auto" hangingPunct="1">
              <a:spcBef>
                <a:spcPts val="0"/>
              </a:spcBef>
              <a:spcAft>
                <a:spcPts val="0"/>
              </a:spcAft>
              <a:defRPr/>
            </a:pPr>
            <a:endParaRPr kumimoji="0" lang="en-US" altLang="ja-JP" sz="1100" kern="0" dirty="0">
              <a:solidFill>
                <a:prstClr val="black"/>
              </a:solidFill>
              <a:latin typeface="UD Digi Kyokasho NK-R" panose="02020400000000000000" pitchFamily="18" charset="-128"/>
              <a:ea typeface="UD Digi Kyokasho NK-R" panose="02020400000000000000" pitchFamily="18" charset="-128"/>
            </a:endParaRPr>
          </a:p>
          <a:p>
            <a:pPr eaLnBrk="1" fontAlgn="auto" hangingPunct="1">
              <a:spcBef>
                <a:spcPts val="0"/>
              </a:spcBef>
              <a:spcAft>
                <a:spcPts val="0"/>
              </a:spcAft>
              <a:defRPr/>
            </a:pPr>
            <a:endParaRPr kumimoji="0" lang="en-US" altLang="ja-JP" sz="1100" kern="0" dirty="0">
              <a:solidFill>
                <a:prstClr val="black"/>
              </a:solidFill>
              <a:latin typeface="UD Digi Kyokasho NK-R" panose="02020400000000000000" pitchFamily="18" charset="-128"/>
              <a:ea typeface="UD Digi Kyokasho NK-R" panose="02020400000000000000" pitchFamily="18" charset="-128"/>
            </a:endParaRPr>
          </a:p>
          <a:p>
            <a:pPr eaLnBrk="1" fontAlgn="auto" hangingPunct="1">
              <a:spcBef>
                <a:spcPts val="0"/>
              </a:spcBef>
              <a:spcAft>
                <a:spcPts val="0"/>
              </a:spcAft>
              <a:defRPr/>
            </a:pPr>
            <a:endParaRPr kumimoji="0" lang="en-US" altLang="ja-JP" sz="1100" kern="0" dirty="0">
              <a:solidFill>
                <a:prstClr val="black"/>
              </a:solidFill>
              <a:latin typeface="UD Digi Kyokasho NK-R" panose="02020400000000000000" pitchFamily="18" charset="-128"/>
              <a:ea typeface="UD Digi Kyokasho NK-R" panose="02020400000000000000" pitchFamily="18" charset="-128"/>
            </a:endParaRPr>
          </a:p>
          <a:p>
            <a:pPr eaLnBrk="1" fontAlgn="auto" hangingPunct="1">
              <a:spcBef>
                <a:spcPts val="0"/>
              </a:spcBef>
              <a:spcAft>
                <a:spcPts val="0"/>
              </a:spcAft>
              <a:defRPr/>
            </a:pPr>
            <a:endParaRPr kumimoji="0" lang="en-US" altLang="ja-JP" sz="1100" kern="0" dirty="0">
              <a:solidFill>
                <a:prstClr val="black"/>
              </a:solidFill>
              <a:latin typeface="UD Digi Kyokasho NK-R" panose="02020400000000000000" pitchFamily="18" charset="-128"/>
              <a:ea typeface="UD Digi Kyokasho NK-R" panose="02020400000000000000" pitchFamily="18" charset="-128"/>
            </a:endParaRPr>
          </a:p>
          <a:p>
            <a:pPr eaLnBrk="1" fontAlgn="auto" hangingPunct="1">
              <a:spcBef>
                <a:spcPts val="0"/>
              </a:spcBef>
              <a:spcAft>
                <a:spcPts val="0"/>
              </a:spcAft>
              <a:defRPr/>
            </a:pPr>
            <a:endParaRPr kumimoji="0" lang="en-US" altLang="ja-JP" sz="1100" kern="0" dirty="0">
              <a:solidFill>
                <a:prstClr val="black"/>
              </a:solidFill>
              <a:latin typeface="UD Digi Kyokasho NK-R" panose="02020400000000000000" pitchFamily="18" charset="-128"/>
              <a:ea typeface="UD Digi Kyokasho NK-R" panose="02020400000000000000" pitchFamily="18" charset="-128"/>
            </a:endParaRPr>
          </a:p>
          <a:p>
            <a:pPr eaLnBrk="1" fontAlgn="auto" hangingPunct="1">
              <a:spcBef>
                <a:spcPts val="0"/>
              </a:spcBef>
              <a:spcAft>
                <a:spcPts val="0"/>
              </a:spcAft>
              <a:defRPr/>
            </a:pPr>
            <a:endParaRPr kumimoji="0" lang="en-US" altLang="ja-JP" sz="1100" kern="0" dirty="0">
              <a:solidFill>
                <a:prstClr val="black"/>
              </a:solidFill>
              <a:latin typeface="UD Digi Kyokasho NK-R" panose="02020400000000000000" pitchFamily="18" charset="-128"/>
              <a:ea typeface="UD Digi Kyokasho NK-R" panose="02020400000000000000" pitchFamily="18" charset="-128"/>
            </a:endParaRPr>
          </a:p>
        </p:txBody>
      </p:sp>
      <p:sp>
        <p:nvSpPr>
          <p:cNvPr id="9" name="Rectangle 49">
            <a:extLst>
              <a:ext uri="{FF2B5EF4-FFF2-40B4-BE49-F238E27FC236}">
                <a16:creationId xmlns:a16="http://schemas.microsoft.com/office/drawing/2014/main" id="{DF383445-B5A8-48DF-A7E8-98DD5F1816A8}"/>
              </a:ext>
            </a:extLst>
          </p:cNvPr>
          <p:cNvSpPr>
            <a:spLocks noChangeArrowheads="1"/>
          </p:cNvSpPr>
          <p:nvPr/>
        </p:nvSpPr>
        <p:spPr bwMode="auto">
          <a:xfrm>
            <a:off x="4572000" y="1125538"/>
            <a:ext cx="1727200" cy="339725"/>
          </a:xfrm>
          <a:prstGeom prst="rect">
            <a:avLst/>
          </a:prstGeom>
          <a:solidFill>
            <a:schemeClr val="accent1"/>
          </a:solidFill>
          <a:ln>
            <a:solidFill>
              <a:schemeClr val="accent1"/>
            </a:solidFill>
            <a:headEnd/>
            <a:tailEnd/>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eaLnBrk="1" fontAlgn="auto" hangingPunct="1">
              <a:spcBef>
                <a:spcPts val="0"/>
              </a:spcBef>
              <a:spcAft>
                <a:spcPts val="0"/>
              </a:spcAft>
              <a:defRPr/>
            </a:pPr>
            <a:r>
              <a:rPr kumimoji="0" lang="ja-JP" altLang="en-US" sz="1600" kern="0" dirty="0">
                <a:solidFill>
                  <a:schemeClr val="bg1"/>
                </a:solidFill>
                <a:latin typeface="UD Digi Kyokasho NK-R" panose="02020400000000000000" pitchFamily="18" charset="-128"/>
                <a:ea typeface="UD Digi Kyokasho NK-R" panose="02020400000000000000" pitchFamily="18" charset="-128"/>
              </a:rPr>
              <a:t>総会</a:t>
            </a:r>
          </a:p>
        </p:txBody>
      </p:sp>
      <p:sp>
        <p:nvSpPr>
          <p:cNvPr id="10" name="Text Box 63">
            <a:extLst>
              <a:ext uri="{FF2B5EF4-FFF2-40B4-BE49-F238E27FC236}">
                <a16:creationId xmlns:a16="http://schemas.microsoft.com/office/drawing/2014/main" id="{413A7C92-9572-4B77-994E-E0320DCD9473}"/>
              </a:ext>
            </a:extLst>
          </p:cNvPr>
          <p:cNvSpPr txBox="1">
            <a:spLocks noChangeArrowheads="1"/>
          </p:cNvSpPr>
          <p:nvPr/>
        </p:nvSpPr>
        <p:spPr bwMode="auto">
          <a:xfrm>
            <a:off x="6348413" y="2946400"/>
            <a:ext cx="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342900" indent="-342900" eaLnBrk="0" hangingPunct="0">
              <a:defRPr kumimoji="1" sz="1200" b="1">
                <a:solidFill>
                  <a:schemeClr val="tx1"/>
                </a:solidFill>
                <a:latin typeface="ＭＳ Ｐゴシック" pitchFamily="50" charset="-128"/>
                <a:ea typeface="ＭＳ Ｐゴシック" pitchFamily="50" charset="-128"/>
              </a:defRPr>
            </a:lvl1pPr>
            <a:lvl2pPr marL="742950" indent="-285750" eaLnBrk="0" hangingPunct="0">
              <a:defRPr kumimoji="1" sz="1200" b="1">
                <a:solidFill>
                  <a:schemeClr val="tx1"/>
                </a:solidFill>
                <a:latin typeface="ＭＳ Ｐゴシック" pitchFamily="50" charset="-128"/>
                <a:ea typeface="ＭＳ Ｐゴシック" pitchFamily="50" charset="-128"/>
              </a:defRPr>
            </a:lvl2pPr>
            <a:lvl3pPr marL="1143000" indent="-228600" eaLnBrk="0" hangingPunct="0">
              <a:defRPr kumimoji="1" sz="1200" b="1">
                <a:solidFill>
                  <a:schemeClr val="tx1"/>
                </a:solidFill>
                <a:latin typeface="ＭＳ Ｐゴシック" pitchFamily="50" charset="-128"/>
                <a:ea typeface="ＭＳ Ｐゴシック" pitchFamily="50" charset="-128"/>
              </a:defRPr>
            </a:lvl3pPr>
            <a:lvl4pPr marL="1600200" indent="-228600" eaLnBrk="0" hangingPunct="0">
              <a:defRPr kumimoji="1" sz="1200" b="1">
                <a:solidFill>
                  <a:schemeClr val="tx1"/>
                </a:solidFill>
                <a:latin typeface="ＭＳ Ｐゴシック" pitchFamily="50" charset="-128"/>
                <a:ea typeface="ＭＳ Ｐゴシック" pitchFamily="50" charset="-128"/>
              </a:defRPr>
            </a:lvl4pPr>
            <a:lvl5pPr marL="2057400" indent="-228600" eaLnBrk="0" hangingPunct="0">
              <a:defRPr kumimoji="1" sz="1200" b="1">
                <a:solidFill>
                  <a:schemeClr val="tx1"/>
                </a:solidFill>
                <a:latin typeface="ＭＳ Ｐゴシック" pitchFamily="50" charset="-128"/>
                <a:ea typeface="ＭＳ Ｐゴシック" pitchFamily="50" charset="-128"/>
              </a:defRPr>
            </a:lvl5pPr>
            <a:lvl6pPr marL="25146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6pPr>
            <a:lvl7pPr marL="29718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7pPr>
            <a:lvl8pPr marL="34290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8pPr>
            <a:lvl9pPr marL="38862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9pPr>
          </a:lstStyle>
          <a:p>
            <a:pPr eaLnBrk="1" fontAlgn="auto" hangingPunct="1">
              <a:spcBef>
                <a:spcPts val="0"/>
              </a:spcBef>
              <a:spcAft>
                <a:spcPts val="0"/>
              </a:spcAft>
              <a:defRPr/>
            </a:pPr>
            <a:endParaRPr lang="ja-JP" altLang="ja-JP" sz="2800" kern="0">
              <a:solidFill>
                <a:prstClr val="black"/>
              </a:solidFill>
              <a:latin typeface="UD Digi Kyokasho NK-R" panose="02020400000000000000" pitchFamily="18" charset="-128"/>
              <a:ea typeface="UD Digi Kyokasho NK-R" panose="02020400000000000000" pitchFamily="18" charset="-128"/>
            </a:endParaRPr>
          </a:p>
        </p:txBody>
      </p:sp>
      <p:sp>
        <p:nvSpPr>
          <p:cNvPr id="11" name="Rectangle 50">
            <a:extLst>
              <a:ext uri="{FF2B5EF4-FFF2-40B4-BE49-F238E27FC236}">
                <a16:creationId xmlns:a16="http://schemas.microsoft.com/office/drawing/2014/main" id="{4EFF2B84-ED0A-4C14-A68D-182E85C09C71}"/>
              </a:ext>
            </a:extLst>
          </p:cNvPr>
          <p:cNvSpPr>
            <a:spLocks noChangeArrowheads="1"/>
          </p:cNvSpPr>
          <p:nvPr/>
        </p:nvSpPr>
        <p:spPr bwMode="auto">
          <a:xfrm>
            <a:off x="4572000" y="1701000"/>
            <a:ext cx="1728787" cy="338138"/>
          </a:xfrm>
          <a:prstGeom prst="rect">
            <a:avLst/>
          </a:prstGeom>
          <a:solidFill>
            <a:schemeClr val="accent1"/>
          </a:solidFill>
          <a:ln>
            <a:solidFill>
              <a:schemeClr val="accent1"/>
            </a:solidFill>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eaLnBrk="1" fontAlgn="auto" hangingPunct="1">
              <a:spcBef>
                <a:spcPts val="0"/>
              </a:spcBef>
              <a:spcAft>
                <a:spcPts val="0"/>
              </a:spcAft>
              <a:defRPr/>
            </a:pPr>
            <a:r>
              <a:rPr kumimoji="0" lang="ja-JP" altLang="en-US" sz="1600" kern="0" dirty="0">
                <a:solidFill>
                  <a:schemeClr val="bg1"/>
                </a:solidFill>
                <a:latin typeface="UD Digi Kyokasho NK-R" panose="02020400000000000000" pitchFamily="18" charset="-128"/>
                <a:ea typeface="UD Digi Kyokasho NK-R" panose="02020400000000000000" pitchFamily="18" charset="-128"/>
              </a:rPr>
              <a:t>理事会</a:t>
            </a:r>
          </a:p>
        </p:txBody>
      </p:sp>
      <p:sp>
        <p:nvSpPr>
          <p:cNvPr id="12" name="テキスト ボックス 84">
            <a:extLst>
              <a:ext uri="{FF2B5EF4-FFF2-40B4-BE49-F238E27FC236}">
                <a16:creationId xmlns:a16="http://schemas.microsoft.com/office/drawing/2014/main" id="{EC3A0F90-09F3-463F-96D9-68F6200D7B83}"/>
              </a:ext>
            </a:extLst>
          </p:cNvPr>
          <p:cNvSpPr txBox="1">
            <a:spLocks noChangeArrowheads="1"/>
          </p:cNvSpPr>
          <p:nvPr/>
        </p:nvSpPr>
        <p:spPr bwMode="auto">
          <a:xfrm>
            <a:off x="5940001" y="6021000"/>
            <a:ext cx="2448000" cy="438150"/>
          </a:xfrm>
          <a:prstGeom prst="rect">
            <a:avLst/>
          </a:prstGeom>
          <a:ln>
            <a:solidFill>
              <a:schemeClr val="accent2"/>
            </a:solidFill>
            <a:headEnd/>
            <a:tailEnd/>
          </a:ln>
        </p:spPr>
        <p:style>
          <a:lnRef idx="2">
            <a:schemeClr val="accent1"/>
          </a:lnRef>
          <a:fillRef idx="1">
            <a:schemeClr val="lt1"/>
          </a:fillRef>
          <a:effectRef idx="0">
            <a:schemeClr val="accent1"/>
          </a:effectRef>
          <a:fontRef idx="minor">
            <a:schemeClr val="dk1"/>
          </a:fontRef>
        </p:style>
        <p:txBody>
          <a:bodyPr wrap="none"/>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0"/>
              </a:spcBef>
              <a:buClr>
                <a:schemeClr val="tx2"/>
              </a:buClr>
              <a:buSzPct val="70000"/>
              <a:buFont typeface="Wingdings" panose="05000000000000000000" pitchFamily="2" charset="2"/>
              <a:buNone/>
            </a:pPr>
            <a:r>
              <a:rPr lang="ja-JP" altLang="en-US" sz="1400" dirty="0">
                <a:latin typeface="UD Digi Kyokasho NK-R" panose="02020400000000000000" pitchFamily="18" charset="-128"/>
                <a:ea typeface="UD Digi Kyokasho NK-R" panose="02020400000000000000" pitchFamily="18" charset="-128"/>
              </a:rPr>
              <a:t>北東アジア</a:t>
            </a:r>
            <a:r>
              <a:rPr lang="en-US" altLang="ja-JP" sz="1400" dirty="0">
                <a:latin typeface="UD Digi Kyokasho NK-R" panose="02020400000000000000" pitchFamily="18" charset="-128"/>
                <a:ea typeface="UD Digi Kyokasho NK-R" panose="02020400000000000000" pitchFamily="18" charset="-128"/>
              </a:rPr>
              <a:t>OSS</a:t>
            </a:r>
            <a:r>
              <a:rPr lang="ja-JP" altLang="en-US" sz="1400" dirty="0">
                <a:latin typeface="UD Digi Kyokasho NK-R" panose="02020400000000000000" pitchFamily="18" charset="-128"/>
                <a:ea typeface="UD Digi Kyokasho NK-R" panose="02020400000000000000" pitchFamily="18" charset="-128"/>
              </a:rPr>
              <a:t>推進フォーラム</a:t>
            </a:r>
            <a:endParaRPr lang="en-US" altLang="ja-JP" sz="1400" dirty="0">
              <a:latin typeface="UD Digi Kyokasho NK-R" panose="02020400000000000000" pitchFamily="18" charset="-128"/>
              <a:ea typeface="UD Digi Kyokasho NK-R" panose="02020400000000000000" pitchFamily="18" charset="-128"/>
            </a:endParaRPr>
          </a:p>
          <a:p>
            <a:pPr algn="ctr" eaLnBrk="1" hangingPunct="1">
              <a:spcBef>
                <a:spcPct val="0"/>
              </a:spcBef>
              <a:buClr>
                <a:schemeClr val="tx2"/>
              </a:buClr>
              <a:buSzPct val="70000"/>
              <a:buFont typeface="Wingdings" panose="05000000000000000000" pitchFamily="2" charset="2"/>
              <a:buNone/>
            </a:pPr>
            <a:r>
              <a:rPr lang="ja-JP" altLang="en-US" sz="1100" dirty="0">
                <a:latin typeface="UD Digi Kyokasho NK-R" panose="02020400000000000000" pitchFamily="18" charset="-128"/>
                <a:ea typeface="UD Digi Kyokasho NK-R" panose="02020400000000000000" pitchFamily="18" charset="-128"/>
              </a:rPr>
              <a:t>　</a:t>
            </a:r>
            <a:r>
              <a:rPr lang="en-US" altLang="ja-JP" sz="1100" dirty="0">
                <a:latin typeface="UD Digi Kyokasho NK-R" panose="02020400000000000000" pitchFamily="18" charset="-128"/>
                <a:ea typeface="UD Digi Kyokasho NK-R" panose="02020400000000000000" pitchFamily="18" charset="-128"/>
              </a:rPr>
              <a:t>Innovation</a:t>
            </a:r>
            <a:r>
              <a:rPr lang="ja-JP" altLang="en-US" sz="1100" dirty="0">
                <a:latin typeface="UD Digi Kyokasho NK-R" panose="02020400000000000000" pitchFamily="18" charset="-128"/>
                <a:ea typeface="UD Digi Kyokasho NK-R" panose="02020400000000000000" pitchFamily="18" charset="-128"/>
              </a:rPr>
              <a:t> </a:t>
            </a:r>
            <a:r>
              <a:rPr lang="en-US" altLang="ja-JP" sz="1100" dirty="0">
                <a:latin typeface="UD Digi Kyokasho NK-R" panose="02020400000000000000" pitchFamily="18" charset="-128"/>
                <a:ea typeface="UD Digi Kyokasho NK-R" panose="02020400000000000000" pitchFamily="18" charset="-128"/>
              </a:rPr>
              <a:t>Steering</a:t>
            </a:r>
            <a:r>
              <a:rPr lang="ja-JP" altLang="en-US" sz="1100" dirty="0">
                <a:latin typeface="UD Digi Kyokasho NK-R" panose="02020400000000000000" pitchFamily="18" charset="-128"/>
                <a:ea typeface="UD Digi Kyokasho NK-R" panose="02020400000000000000" pitchFamily="18" charset="-128"/>
              </a:rPr>
              <a:t> </a:t>
            </a:r>
            <a:r>
              <a:rPr lang="en-US" altLang="ja-JP" sz="1100" dirty="0">
                <a:latin typeface="UD Digi Kyokasho NK-R" panose="02020400000000000000" pitchFamily="18" charset="-128"/>
                <a:ea typeface="UD Digi Kyokasho NK-R" panose="02020400000000000000" pitchFamily="18" charset="-128"/>
              </a:rPr>
              <a:t>Board</a:t>
            </a:r>
            <a:endParaRPr lang="ja-JP" altLang="en-US" sz="1100" dirty="0">
              <a:latin typeface="UD Digi Kyokasho NK-R" panose="02020400000000000000" pitchFamily="18" charset="-128"/>
              <a:ea typeface="UD Digi Kyokasho NK-R" panose="02020400000000000000" pitchFamily="18" charset="-128"/>
            </a:endParaRPr>
          </a:p>
        </p:txBody>
      </p:sp>
      <p:sp>
        <p:nvSpPr>
          <p:cNvPr id="13" name="テキスト ボックス 87">
            <a:extLst>
              <a:ext uri="{FF2B5EF4-FFF2-40B4-BE49-F238E27FC236}">
                <a16:creationId xmlns:a16="http://schemas.microsoft.com/office/drawing/2014/main" id="{1B63522C-25E6-4B7D-BFC8-ED96DC691D1D}"/>
              </a:ext>
            </a:extLst>
          </p:cNvPr>
          <p:cNvSpPr txBox="1">
            <a:spLocks noChangeArrowheads="1"/>
          </p:cNvSpPr>
          <p:nvPr/>
        </p:nvSpPr>
        <p:spPr bwMode="auto">
          <a:xfrm>
            <a:off x="7452001" y="5157000"/>
            <a:ext cx="1224000" cy="431800"/>
          </a:xfrm>
          <a:prstGeom prst="rect">
            <a:avLst/>
          </a:prstGeom>
          <a:ln>
            <a:solidFill>
              <a:schemeClr val="accent5"/>
            </a:solidFill>
            <a:headEnd/>
            <a:tailEnd/>
          </a:ln>
        </p:spPr>
        <p:style>
          <a:lnRef idx="2">
            <a:schemeClr val="accent1"/>
          </a:lnRef>
          <a:fillRef idx="1">
            <a:schemeClr val="lt1"/>
          </a:fillRef>
          <a:effectRef idx="0">
            <a:schemeClr val="accent1"/>
          </a:effectRef>
          <a:fontRef idx="minor">
            <a:schemeClr val="dk1"/>
          </a:fontRef>
        </p:style>
        <p:txBody>
          <a:bodyPr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0"/>
              </a:spcBef>
              <a:buClr>
                <a:schemeClr val="tx2"/>
              </a:buClr>
              <a:buSzPct val="70000"/>
              <a:buFont typeface="Wingdings" panose="05000000000000000000" pitchFamily="2" charset="2"/>
              <a:buNone/>
            </a:pPr>
            <a:r>
              <a:rPr lang="ja-JP" altLang="en-US" sz="1400" dirty="0">
                <a:latin typeface="UD Digi Kyokasho NK-R" panose="02020400000000000000" pitchFamily="18" charset="-128"/>
                <a:ea typeface="UD Digi Kyokasho NK-R" panose="02020400000000000000" pitchFamily="18" charset="-128"/>
              </a:rPr>
              <a:t>国内外の</a:t>
            </a:r>
            <a:endParaRPr lang="en-US" altLang="ja-JP" sz="1400" dirty="0">
              <a:latin typeface="UD Digi Kyokasho NK-R" panose="02020400000000000000" pitchFamily="18" charset="-128"/>
              <a:ea typeface="UD Digi Kyokasho NK-R" panose="02020400000000000000" pitchFamily="18" charset="-128"/>
            </a:endParaRPr>
          </a:p>
          <a:p>
            <a:pPr algn="ctr" eaLnBrk="1" hangingPunct="1">
              <a:spcBef>
                <a:spcPct val="0"/>
              </a:spcBef>
              <a:buClr>
                <a:schemeClr val="tx2"/>
              </a:buClr>
              <a:buSzPct val="70000"/>
              <a:buFont typeface="Wingdings" panose="05000000000000000000" pitchFamily="2" charset="2"/>
              <a:buNone/>
            </a:pPr>
            <a:r>
              <a:rPr lang="en-US" altLang="ja-JP" sz="1400" dirty="0">
                <a:latin typeface="UD Digi Kyokasho NK-R" panose="02020400000000000000" pitchFamily="18" charset="-128"/>
                <a:ea typeface="UD Digi Kyokasho NK-R" panose="02020400000000000000" pitchFamily="18" charset="-128"/>
              </a:rPr>
              <a:t>OSS</a:t>
            </a:r>
            <a:r>
              <a:rPr lang="ja-JP" altLang="en-US" sz="1400" dirty="0">
                <a:latin typeface="UD Digi Kyokasho NK-R" panose="02020400000000000000" pitchFamily="18" charset="-128"/>
                <a:ea typeface="UD Digi Kyokasho NK-R" panose="02020400000000000000" pitchFamily="18" charset="-128"/>
              </a:rPr>
              <a:t>関連団体</a:t>
            </a:r>
            <a:endParaRPr lang="en-US" altLang="ja-JP" sz="1400" dirty="0">
              <a:latin typeface="UD Digi Kyokasho NK-R" panose="02020400000000000000" pitchFamily="18" charset="-128"/>
              <a:ea typeface="UD Digi Kyokasho NK-R" panose="02020400000000000000" pitchFamily="18" charset="-128"/>
            </a:endParaRPr>
          </a:p>
        </p:txBody>
      </p:sp>
      <p:sp>
        <p:nvSpPr>
          <p:cNvPr id="14" name="Rectangle 32">
            <a:extLst>
              <a:ext uri="{FF2B5EF4-FFF2-40B4-BE49-F238E27FC236}">
                <a16:creationId xmlns:a16="http://schemas.microsoft.com/office/drawing/2014/main" id="{87B9F029-D611-471A-9AF2-512668BE2E76}"/>
              </a:ext>
            </a:extLst>
          </p:cNvPr>
          <p:cNvSpPr>
            <a:spLocks noChangeArrowheads="1"/>
          </p:cNvSpPr>
          <p:nvPr/>
        </p:nvSpPr>
        <p:spPr bwMode="auto">
          <a:xfrm>
            <a:off x="2556000" y="5013000"/>
            <a:ext cx="10795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eaLnBrk="1" hangingPunct="1">
              <a:spcBef>
                <a:spcPts val="0"/>
              </a:spcBef>
              <a:buClr>
                <a:schemeClr val="tx2"/>
              </a:buClr>
              <a:buSzPct val="70000"/>
              <a:buFont typeface="Wingdings" panose="05000000000000000000" pitchFamily="2" charset="2"/>
              <a:buNone/>
              <a:defRPr/>
            </a:pPr>
            <a:r>
              <a:rPr lang="ja-JP" altLang="en-US" sz="1100" dirty="0">
                <a:latin typeface="UD Digi Kyokasho NK-R" panose="02020400000000000000" pitchFamily="18" charset="-128"/>
                <a:ea typeface="UD Digi Kyokasho NK-R" panose="02020400000000000000" pitchFamily="18" charset="-128"/>
              </a:rPr>
              <a:t>鳥瞰図</a:t>
            </a:r>
            <a:endParaRPr lang="en-US" altLang="ja-JP" sz="1100" dirty="0">
              <a:latin typeface="UD Digi Kyokasho NK-R" panose="02020400000000000000" pitchFamily="18" charset="-128"/>
              <a:ea typeface="UD Digi Kyokasho NK-R" panose="02020400000000000000" pitchFamily="18" charset="-128"/>
            </a:endParaRPr>
          </a:p>
          <a:p>
            <a:pPr algn="ctr" eaLnBrk="1" hangingPunct="1">
              <a:spcBef>
                <a:spcPts val="0"/>
              </a:spcBef>
              <a:buClr>
                <a:schemeClr val="tx2"/>
              </a:buClr>
              <a:buSzPct val="70000"/>
              <a:buFont typeface="Wingdings" panose="05000000000000000000" pitchFamily="2" charset="2"/>
              <a:buNone/>
              <a:defRPr/>
            </a:pPr>
            <a:r>
              <a:rPr lang="en-US" altLang="ja-JP" sz="1100" dirty="0">
                <a:latin typeface="UD Digi Kyokasho NK-R" panose="02020400000000000000" pitchFamily="18" charset="-128"/>
                <a:ea typeface="UD Digi Kyokasho NK-R" panose="02020400000000000000" pitchFamily="18" charset="-128"/>
              </a:rPr>
              <a:t>WG</a:t>
            </a:r>
          </a:p>
        </p:txBody>
      </p:sp>
      <p:sp>
        <p:nvSpPr>
          <p:cNvPr id="15" name="Rectangle 125">
            <a:extLst>
              <a:ext uri="{FF2B5EF4-FFF2-40B4-BE49-F238E27FC236}">
                <a16:creationId xmlns:a16="http://schemas.microsoft.com/office/drawing/2014/main" id="{48CF8CF8-E3C0-48F1-8258-8C16713F984D}"/>
              </a:ext>
            </a:extLst>
          </p:cNvPr>
          <p:cNvSpPr>
            <a:spLocks noChangeArrowheads="1"/>
          </p:cNvSpPr>
          <p:nvPr/>
        </p:nvSpPr>
        <p:spPr bwMode="auto">
          <a:xfrm>
            <a:off x="3132000" y="3501000"/>
            <a:ext cx="1152000" cy="5048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eaLnBrk="1" hangingPunct="1">
              <a:spcBef>
                <a:spcPct val="20000"/>
              </a:spcBef>
              <a:buClr>
                <a:schemeClr val="tx2"/>
              </a:buClr>
              <a:buSzPct val="70000"/>
              <a:buFont typeface="Wingdings" panose="05000000000000000000" pitchFamily="2" charset="2"/>
              <a:buNone/>
              <a:defRPr/>
            </a:pPr>
            <a:r>
              <a:rPr lang="ja-JP" altLang="en-US" sz="1400" dirty="0">
                <a:latin typeface="UD Digi Kyokasho NK-R" panose="02020400000000000000" pitchFamily="18" charset="-128"/>
                <a:ea typeface="UD Digi Kyokasho NK-R" panose="02020400000000000000" pitchFamily="18" charset="-128"/>
              </a:rPr>
              <a:t>技術</a:t>
            </a:r>
            <a:r>
              <a:rPr lang="ja-JP" altLang="en-GB" sz="1400" dirty="0">
                <a:latin typeface="UD Digi Kyokasho NK-R" panose="02020400000000000000" pitchFamily="18" charset="-128"/>
                <a:ea typeface="UD Digi Kyokasho NK-R" panose="02020400000000000000" pitchFamily="18" charset="-128"/>
              </a:rPr>
              <a:t>部会</a:t>
            </a:r>
            <a:endParaRPr lang="en-GB" altLang="ja-JP" sz="1400" dirty="0">
              <a:latin typeface="UD Digi Kyokasho NK-R" panose="02020400000000000000" pitchFamily="18" charset="-128"/>
              <a:ea typeface="UD Digi Kyokasho NK-R" panose="02020400000000000000" pitchFamily="18" charset="-128"/>
            </a:endParaRPr>
          </a:p>
        </p:txBody>
      </p:sp>
      <p:sp>
        <p:nvSpPr>
          <p:cNvPr id="16" name="Text Box 93">
            <a:extLst>
              <a:ext uri="{FF2B5EF4-FFF2-40B4-BE49-F238E27FC236}">
                <a16:creationId xmlns:a16="http://schemas.microsoft.com/office/drawing/2014/main" id="{CDAA2E61-4D43-4493-9646-9C87A9E3DAD8}"/>
              </a:ext>
            </a:extLst>
          </p:cNvPr>
          <p:cNvSpPr txBox="1">
            <a:spLocks noChangeArrowheads="1"/>
          </p:cNvSpPr>
          <p:nvPr/>
        </p:nvSpPr>
        <p:spPr bwMode="auto">
          <a:xfrm>
            <a:off x="3132000" y="4653000"/>
            <a:ext cx="10096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chemeClr val="tx1"/>
                </a:solidFill>
                <a:latin typeface="ＭＳ Ｐゴシック" pitchFamily="50" charset="-128"/>
                <a:ea typeface="ＭＳ Ｐゴシック" pitchFamily="50" charset="-128"/>
              </a:defRPr>
            </a:lvl1pPr>
            <a:lvl2pPr marL="742950" indent="-285750" eaLnBrk="0" hangingPunct="0">
              <a:defRPr kumimoji="1" sz="1200" b="1">
                <a:solidFill>
                  <a:schemeClr val="tx1"/>
                </a:solidFill>
                <a:latin typeface="ＭＳ Ｐゴシック" pitchFamily="50" charset="-128"/>
                <a:ea typeface="ＭＳ Ｐゴシック" pitchFamily="50" charset="-128"/>
              </a:defRPr>
            </a:lvl2pPr>
            <a:lvl3pPr marL="1143000" indent="-228600" eaLnBrk="0" hangingPunct="0">
              <a:defRPr kumimoji="1" sz="1200" b="1">
                <a:solidFill>
                  <a:schemeClr val="tx1"/>
                </a:solidFill>
                <a:latin typeface="ＭＳ Ｐゴシック" pitchFamily="50" charset="-128"/>
                <a:ea typeface="ＭＳ Ｐゴシック" pitchFamily="50" charset="-128"/>
              </a:defRPr>
            </a:lvl3pPr>
            <a:lvl4pPr marL="1600200" indent="-228600" eaLnBrk="0" hangingPunct="0">
              <a:defRPr kumimoji="1" sz="1200" b="1">
                <a:solidFill>
                  <a:schemeClr val="tx1"/>
                </a:solidFill>
                <a:latin typeface="ＭＳ Ｐゴシック" pitchFamily="50" charset="-128"/>
                <a:ea typeface="ＭＳ Ｐゴシック" pitchFamily="50" charset="-128"/>
              </a:defRPr>
            </a:lvl4pPr>
            <a:lvl5pPr marL="2057400" indent="-228600" eaLnBrk="0" hangingPunct="0">
              <a:defRPr kumimoji="1" sz="1200" b="1">
                <a:solidFill>
                  <a:schemeClr val="tx1"/>
                </a:solidFill>
                <a:latin typeface="ＭＳ Ｐゴシック" pitchFamily="50" charset="-128"/>
                <a:ea typeface="ＭＳ Ｐゴシック" pitchFamily="50" charset="-128"/>
              </a:defRPr>
            </a:lvl5pPr>
            <a:lvl6pPr marL="25146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6pPr>
            <a:lvl7pPr marL="29718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7pPr>
            <a:lvl8pPr marL="34290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8pPr>
            <a:lvl9pPr marL="38862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9pPr>
          </a:lstStyle>
          <a:p>
            <a:pPr eaLnBrk="1" fontAlgn="auto" hangingPunct="1">
              <a:spcBef>
                <a:spcPts val="0"/>
              </a:spcBef>
              <a:spcAft>
                <a:spcPts val="0"/>
              </a:spcAft>
              <a:defRPr/>
            </a:pPr>
            <a:r>
              <a:rPr lang="ja-JP" altLang="en-US" sz="800" b="0" kern="0" dirty="0">
                <a:solidFill>
                  <a:prstClr val="black"/>
                </a:solidFill>
                <a:latin typeface="UD Digi Kyokasho NK-R" panose="02020400000000000000" pitchFamily="18" charset="-128"/>
                <a:ea typeface="UD Digi Kyokasho NK-R" panose="02020400000000000000" pitchFamily="18" charset="-128"/>
              </a:rPr>
              <a:t>主査</a:t>
            </a:r>
            <a:r>
              <a:rPr lang="en-US" altLang="ja-JP" sz="800" b="0" kern="0" dirty="0">
                <a:solidFill>
                  <a:prstClr val="black"/>
                </a:solidFill>
                <a:latin typeface="UD Digi Kyokasho NK-R" panose="02020400000000000000" pitchFamily="18" charset="-128"/>
                <a:ea typeface="UD Digi Kyokasho NK-R" panose="02020400000000000000" pitchFamily="18" charset="-128"/>
              </a:rPr>
              <a:t>:</a:t>
            </a:r>
          </a:p>
          <a:p>
            <a:pPr eaLnBrk="1" fontAlgn="auto" hangingPunct="1">
              <a:spcBef>
                <a:spcPts val="0"/>
              </a:spcBef>
              <a:spcAft>
                <a:spcPts val="0"/>
              </a:spcAft>
              <a:defRPr/>
            </a:pPr>
            <a:r>
              <a:rPr lang="ja-JP" altLang="en-US" sz="800" b="0" kern="0" dirty="0">
                <a:solidFill>
                  <a:prstClr val="black"/>
                </a:solidFill>
                <a:latin typeface="UD Digi Kyokasho NK-R" panose="02020400000000000000" pitchFamily="18" charset="-128"/>
                <a:ea typeface="UD Digi Kyokasho NK-R" panose="02020400000000000000" pitchFamily="18" charset="-128"/>
              </a:rPr>
              <a:t>　佐藤（</a:t>
            </a:r>
            <a:r>
              <a:rPr lang="en-US" altLang="ja-JP" sz="800" b="0" kern="0" dirty="0">
                <a:solidFill>
                  <a:prstClr val="black"/>
                </a:solidFill>
                <a:latin typeface="UD Digi Kyokasho NK-R" panose="02020400000000000000" pitchFamily="18" charset="-128"/>
                <a:ea typeface="UD Digi Kyokasho NK-R" panose="02020400000000000000" pitchFamily="18" charset="-128"/>
              </a:rPr>
              <a:t>NES</a:t>
            </a:r>
            <a:r>
              <a:rPr lang="ja-JP" altLang="en-US" sz="800" b="0" kern="0" dirty="0">
                <a:solidFill>
                  <a:prstClr val="black"/>
                </a:solidFill>
                <a:latin typeface="UD Digi Kyokasho NK-R" panose="02020400000000000000" pitchFamily="18" charset="-128"/>
                <a:ea typeface="UD Digi Kyokasho NK-R" panose="02020400000000000000" pitchFamily="18" charset="-128"/>
              </a:rPr>
              <a:t>）</a:t>
            </a:r>
          </a:p>
        </p:txBody>
      </p:sp>
      <p:sp>
        <p:nvSpPr>
          <p:cNvPr id="17" name="Text Box 127">
            <a:extLst>
              <a:ext uri="{FF2B5EF4-FFF2-40B4-BE49-F238E27FC236}">
                <a16:creationId xmlns:a16="http://schemas.microsoft.com/office/drawing/2014/main" id="{57F82110-5A63-4800-9460-D328372BA1EA}"/>
              </a:ext>
            </a:extLst>
          </p:cNvPr>
          <p:cNvSpPr txBox="1">
            <a:spLocks noChangeArrowheads="1"/>
          </p:cNvSpPr>
          <p:nvPr/>
        </p:nvSpPr>
        <p:spPr bwMode="auto">
          <a:xfrm>
            <a:off x="3708000" y="3141663"/>
            <a:ext cx="8207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chemeClr val="tx1"/>
                </a:solidFill>
                <a:latin typeface="ＭＳ Ｐゴシック" pitchFamily="50" charset="-128"/>
                <a:ea typeface="ＭＳ Ｐゴシック" pitchFamily="50" charset="-128"/>
              </a:defRPr>
            </a:lvl1pPr>
            <a:lvl2pPr marL="742950" indent="-285750" eaLnBrk="0" hangingPunct="0">
              <a:defRPr kumimoji="1" sz="1200" b="1">
                <a:solidFill>
                  <a:schemeClr val="tx1"/>
                </a:solidFill>
                <a:latin typeface="ＭＳ Ｐゴシック" pitchFamily="50" charset="-128"/>
                <a:ea typeface="ＭＳ Ｐゴシック" pitchFamily="50" charset="-128"/>
              </a:defRPr>
            </a:lvl2pPr>
            <a:lvl3pPr marL="1143000" indent="-228600" eaLnBrk="0" hangingPunct="0">
              <a:defRPr kumimoji="1" sz="1200" b="1">
                <a:solidFill>
                  <a:schemeClr val="tx1"/>
                </a:solidFill>
                <a:latin typeface="ＭＳ Ｐゴシック" pitchFamily="50" charset="-128"/>
                <a:ea typeface="ＭＳ Ｐゴシック" pitchFamily="50" charset="-128"/>
              </a:defRPr>
            </a:lvl3pPr>
            <a:lvl4pPr marL="1600200" indent="-228600" eaLnBrk="0" hangingPunct="0">
              <a:defRPr kumimoji="1" sz="1200" b="1">
                <a:solidFill>
                  <a:schemeClr val="tx1"/>
                </a:solidFill>
                <a:latin typeface="ＭＳ Ｐゴシック" pitchFamily="50" charset="-128"/>
                <a:ea typeface="ＭＳ Ｐゴシック" pitchFamily="50" charset="-128"/>
              </a:defRPr>
            </a:lvl4pPr>
            <a:lvl5pPr marL="2057400" indent="-228600" eaLnBrk="0" hangingPunct="0">
              <a:defRPr kumimoji="1" sz="1200" b="1">
                <a:solidFill>
                  <a:schemeClr val="tx1"/>
                </a:solidFill>
                <a:latin typeface="ＭＳ Ｐゴシック" pitchFamily="50" charset="-128"/>
                <a:ea typeface="ＭＳ Ｐゴシック" pitchFamily="50" charset="-128"/>
              </a:defRPr>
            </a:lvl5pPr>
            <a:lvl6pPr marL="25146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6pPr>
            <a:lvl7pPr marL="29718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7pPr>
            <a:lvl8pPr marL="34290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8pPr>
            <a:lvl9pPr marL="38862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9pPr>
          </a:lstStyle>
          <a:p>
            <a:pPr eaLnBrk="1" fontAlgn="auto" hangingPunct="1">
              <a:spcBef>
                <a:spcPts val="0"/>
              </a:spcBef>
              <a:spcAft>
                <a:spcPts val="0"/>
              </a:spcAft>
              <a:defRPr/>
            </a:pPr>
            <a:r>
              <a:rPr lang="ja-JP" altLang="en-US" sz="800" b="0" kern="0" dirty="0">
                <a:solidFill>
                  <a:prstClr val="black"/>
                </a:solidFill>
                <a:latin typeface="UD Digi Kyokasho NK-R" panose="02020400000000000000" pitchFamily="18" charset="-128"/>
                <a:ea typeface="UD Digi Kyokasho NK-R" panose="02020400000000000000" pitchFamily="18" charset="-128"/>
              </a:rPr>
              <a:t>部会長</a:t>
            </a:r>
            <a:r>
              <a:rPr lang="en-US" altLang="ja-JP" sz="800" b="0" kern="0" dirty="0">
                <a:solidFill>
                  <a:prstClr val="black"/>
                </a:solidFill>
                <a:latin typeface="UD Digi Kyokasho NK-R" panose="02020400000000000000" pitchFamily="18" charset="-128"/>
                <a:ea typeface="UD Digi Kyokasho NK-R" panose="02020400000000000000" pitchFamily="18" charset="-128"/>
              </a:rPr>
              <a:t>:</a:t>
            </a:r>
          </a:p>
          <a:p>
            <a:pPr eaLnBrk="1" fontAlgn="auto" hangingPunct="1">
              <a:spcBef>
                <a:spcPts val="0"/>
              </a:spcBef>
              <a:spcAft>
                <a:spcPts val="0"/>
              </a:spcAft>
              <a:defRPr/>
            </a:pPr>
            <a:r>
              <a:rPr lang="ja-JP" altLang="en-US" sz="800" b="0" kern="0" dirty="0">
                <a:solidFill>
                  <a:prstClr val="black"/>
                </a:solidFill>
                <a:latin typeface="UD Digi Kyokasho NK-R" panose="02020400000000000000" pitchFamily="18" charset="-128"/>
                <a:ea typeface="UD Digi Kyokasho NK-R" panose="02020400000000000000" pitchFamily="18" charset="-128"/>
              </a:rPr>
              <a:t>　菅沼（</a:t>
            </a:r>
            <a:r>
              <a:rPr lang="en-US" altLang="ja-JP" sz="800" b="0" kern="0" dirty="0">
                <a:solidFill>
                  <a:prstClr val="black"/>
                </a:solidFill>
                <a:latin typeface="UD Digi Kyokasho NK-R" panose="02020400000000000000" pitchFamily="18" charset="-128"/>
                <a:ea typeface="UD Digi Kyokasho NK-R" panose="02020400000000000000" pitchFamily="18" charset="-128"/>
              </a:rPr>
              <a:t>NEC</a:t>
            </a:r>
            <a:r>
              <a:rPr lang="ja-JP" altLang="en-US" sz="800" b="0" kern="0" dirty="0">
                <a:solidFill>
                  <a:prstClr val="black"/>
                </a:solidFill>
                <a:latin typeface="UD Digi Kyokasho NK-R" panose="02020400000000000000" pitchFamily="18" charset="-128"/>
                <a:ea typeface="UD Digi Kyokasho NK-R" panose="02020400000000000000" pitchFamily="18" charset="-128"/>
              </a:rPr>
              <a:t>）</a:t>
            </a:r>
            <a:endParaRPr lang="en-US" altLang="ja-JP" sz="800" b="0" kern="0" dirty="0">
              <a:solidFill>
                <a:prstClr val="black"/>
              </a:solidFill>
              <a:latin typeface="UD Digi Kyokasho NK-R" panose="02020400000000000000" pitchFamily="18" charset="-128"/>
              <a:ea typeface="UD Digi Kyokasho NK-R" panose="02020400000000000000" pitchFamily="18" charset="-128"/>
            </a:endParaRPr>
          </a:p>
        </p:txBody>
      </p:sp>
      <p:sp>
        <p:nvSpPr>
          <p:cNvPr id="18" name="Rectangle 32">
            <a:extLst>
              <a:ext uri="{FF2B5EF4-FFF2-40B4-BE49-F238E27FC236}">
                <a16:creationId xmlns:a16="http://schemas.microsoft.com/office/drawing/2014/main" id="{3BD7CD1E-82B5-4317-AEFA-027DDA391ECB}"/>
              </a:ext>
            </a:extLst>
          </p:cNvPr>
          <p:cNvSpPr>
            <a:spLocks noChangeArrowheads="1"/>
          </p:cNvSpPr>
          <p:nvPr/>
        </p:nvSpPr>
        <p:spPr bwMode="auto">
          <a:xfrm>
            <a:off x="6588000" y="3500175"/>
            <a:ext cx="1152000" cy="504825"/>
          </a:xfrm>
          <a:prstGeom prst="rect">
            <a:avLst/>
          </a:prstGeom>
          <a:ln>
            <a:solidFill>
              <a:srgbClr val="FF0000"/>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kumimoji="0" lang="ja-JP" altLang="en-US" sz="1400" kern="0" dirty="0">
                <a:solidFill>
                  <a:prstClr val="black"/>
                </a:solidFill>
                <a:latin typeface="UD Digi Kyokasho NK-R" panose="02020400000000000000" pitchFamily="18" charset="-128"/>
                <a:ea typeface="UD Digi Kyokasho NK-R" panose="02020400000000000000" pitchFamily="18" charset="-128"/>
              </a:rPr>
              <a:t>グローバル部会</a:t>
            </a:r>
            <a:endParaRPr kumimoji="0" lang="ja-JP" altLang="en-GB" sz="1400" kern="0" dirty="0">
              <a:solidFill>
                <a:prstClr val="black"/>
              </a:solidFill>
              <a:latin typeface="UD Digi Kyokasho NK-R" panose="02020400000000000000" pitchFamily="18" charset="-128"/>
              <a:ea typeface="UD Digi Kyokasho NK-R" panose="02020400000000000000" pitchFamily="18" charset="-128"/>
            </a:endParaRPr>
          </a:p>
        </p:txBody>
      </p:sp>
      <p:sp>
        <p:nvSpPr>
          <p:cNvPr id="19" name="Text Box 93">
            <a:extLst>
              <a:ext uri="{FF2B5EF4-FFF2-40B4-BE49-F238E27FC236}">
                <a16:creationId xmlns:a16="http://schemas.microsoft.com/office/drawing/2014/main" id="{59506674-7E07-48A9-8B51-D69AB3CEB1AB}"/>
              </a:ext>
            </a:extLst>
          </p:cNvPr>
          <p:cNvSpPr txBox="1">
            <a:spLocks noChangeArrowheads="1"/>
          </p:cNvSpPr>
          <p:nvPr/>
        </p:nvSpPr>
        <p:spPr bwMode="auto">
          <a:xfrm>
            <a:off x="7164000" y="3162446"/>
            <a:ext cx="8461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buClr>
                <a:schemeClr val="tx2"/>
              </a:buClr>
              <a:buSzPct val="70000"/>
              <a:buFont typeface="Wingdings" panose="05000000000000000000" pitchFamily="2" charset="2"/>
              <a:buNone/>
            </a:pPr>
            <a:r>
              <a:rPr lang="ja-JP" altLang="en-US" sz="800" dirty="0">
                <a:latin typeface="UD Digi Kyokasho NK-R" panose="02020400000000000000" pitchFamily="18" charset="-128"/>
                <a:ea typeface="UD Digi Kyokasho NK-R" panose="02020400000000000000" pitchFamily="18" charset="-128"/>
              </a:rPr>
              <a:t>部会長</a:t>
            </a:r>
            <a:r>
              <a:rPr lang="en-US" altLang="ja-JP" sz="800" dirty="0">
                <a:latin typeface="UD Digi Kyokasho NK-R" panose="02020400000000000000" pitchFamily="18" charset="-128"/>
                <a:ea typeface="UD Digi Kyokasho NK-R" panose="02020400000000000000" pitchFamily="18" charset="-128"/>
              </a:rPr>
              <a:t>:</a:t>
            </a:r>
            <a:br>
              <a:rPr lang="en-US" altLang="ja-JP" sz="800" dirty="0">
                <a:latin typeface="UD Digi Kyokasho NK-R" panose="02020400000000000000" pitchFamily="18" charset="-128"/>
                <a:ea typeface="UD Digi Kyokasho NK-R" panose="02020400000000000000" pitchFamily="18" charset="-128"/>
              </a:rPr>
            </a:br>
            <a:r>
              <a:rPr lang="ja-JP" altLang="en-US" sz="800" dirty="0">
                <a:latin typeface="UD Digi Kyokasho NK-R" panose="02020400000000000000" pitchFamily="18" charset="-128"/>
                <a:ea typeface="UD Digi Kyokasho NK-R" panose="02020400000000000000" pitchFamily="18" charset="-128"/>
              </a:rPr>
              <a:t>　大木（</a:t>
            </a:r>
            <a:r>
              <a:rPr lang="en-US" altLang="ja-JP" sz="800" dirty="0">
                <a:latin typeface="UD Digi Kyokasho NK-R" panose="02020400000000000000" pitchFamily="18" charset="-128"/>
                <a:ea typeface="UD Digi Kyokasho NK-R" panose="02020400000000000000" pitchFamily="18" charset="-128"/>
              </a:rPr>
              <a:t>NEC</a:t>
            </a:r>
            <a:r>
              <a:rPr lang="ja-JP" altLang="en-US" sz="800" dirty="0">
                <a:latin typeface="UD Digi Kyokasho NK-R" panose="02020400000000000000" pitchFamily="18" charset="-128"/>
                <a:ea typeface="UD Digi Kyokasho NK-R" panose="02020400000000000000" pitchFamily="18" charset="-128"/>
              </a:rPr>
              <a:t>）</a:t>
            </a:r>
          </a:p>
        </p:txBody>
      </p:sp>
      <p:sp>
        <p:nvSpPr>
          <p:cNvPr id="20" name="Rectangle 32">
            <a:extLst>
              <a:ext uri="{FF2B5EF4-FFF2-40B4-BE49-F238E27FC236}">
                <a16:creationId xmlns:a16="http://schemas.microsoft.com/office/drawing/2014/main" id="{8DC82302-AA68-47DF-BBD6-B81A7A867BC0}"/>
              </a:ext>
            </a:extLst>
          </p:cNvPr>
          <p:cNvSpPr>
            <a:spLocks noChangeArrowheads="1"/>
          </p:cNvSpPr>
          <p:nvPr/>
        </p:nvSpPr>
        <p:spPr bwMode="auto">
          <a:xfrm>
            <a:off x="4860032" y="3501000"/>
            <a:ext cx="1152525" cy="504825"/>
          </a:xfrm>
          <a:prstGeom prst="rect">
            <a:avLst/>
          </a:prstGeom>
          <a:ln>
            <a:solidFill>
              <a:schemeClr val="accent1"/>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eaLnBrk="1" hangingPunct="1">
              <a:spcBef>
                <a:spcPct val="20000"/>
              </a:spcBef>
              <a:buClr>
                <a:schemeClr val="tx2"/>
              </a:buClr>
              <a:buSzPct val="70000"/>
              <a:buFont typeface="Wingdings" panose="05000000000000000000" pitchFamily="2" charset="2"/>
              <a:buNone/>
              <a:defRPr/>
            </a:pPr>
            <a:r>
              <a:rPr lang="ja-JP" altLang="en-US" sz="1100" dirty="0">
                <a:latin typeface="UD Digi Kyokasho NK-R" panose="02020400000000000000" pitchFamily="18" charset="-128"/>
                <a:ea typeface="UD Digi Kyokasho NK-R" panose="02020400000000000000" pitchFamily="18" charset="-128"/>
              </a:rPr>
              <a:t>ビジネス</a:t>
            </a:r>
            <a:br>
              <a:rPr lang="en-US" altLang="ja-JP" sz="1100" dirty="0">
                <a:latin typeface="UD Digi Kyokasho NK-R" panose="02020400000000000000" pitchFamily="18" charset="-128"/>
                <a:ea typeface="UD Digi Kyokasho NK-R" panose="02020400000000000000" pitchFamily="18" charset="-128"/>
              </a:rPr>
            </a:br>
            <a:r>
              <a:rPr lang="ja-JP" altLang="en-US" sz="1100" dirty="0">
                <a:latin typeface="UD Digi Kyokasho NK-R" panose="02020400000000000000" pitchFamily="18" charset="-128"/>
                <a:ea typeface="UD Digi Kyokasho NK-R" panose="02020400000000000000" pitchFamily="18" charset="-128"/>
              </a:rPr>
              <a:t>リレーション</a:t>
            </a:r>
            <a:r>
              <a:rPr lang="ja-JP" altLang="en-GB" sz="1100" dirty="0">
                <a:latin typeface="UD Digi Kyokasho NK-R" panose="02020400000000000000" pitchFamily="18" charset="-128"/>
                <a:ea typeface="UD Digi Kyokasho NK-R" panose="02020400000000000000" pitchFamily="18" charset="-128"/>
              </a:rPr>
              <a:t>部会</a:t>
            </a:r>
            <a:endParaRPr lang="en-US" altLang="ja-JP" sz="1100" dirty="0">
              <a:latin typeface="UD Digi Kyokasho NK-R" panose="02020400000000000000" pitchFamily="18" charset="-128"/>
              <a:ea typeface="UD Digi Kyokasho NK-R" panose="02020400000000000000" pitchFamily="18" charset="-128"/>
            </a:endParaRPr>
          </a:p>
        </p:txBody>
      </p:sp>
      <p:sp>
        <p:nvSpPr>
          <p:cNvPr id="21" name="Text Box 93">
            <a:extLst>
              <a:ext uri="{FF2B5EF4-FFF2-40B4-BE49-F238E27FC236}">
                <a16:creationId xmlns:a16="http://schemas.microsoft.com/office/drawing/2014/main" id="{DD2DB2AC-EEB4-44C4-9E13-26CDDE3DB7CD}"/>
              </a:ext>
            </a:extLst>
          </p:cNvPr>
          <p:cNvSpPr txBox="1">
            <a:spLocks noChangeArrowheads="1"/>
          </p:cNvSpPr>
          <p:nvPr/>
        </p:nvSpPr>
        <p:spPr bwMode="auto">
          <a:xfrm>
            <a:off x="5436000" y="3162300"/>
            <a:ext cx="1009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chemeClr val="tx1"/>
                </a:solidFill>
                <a:latin typeface="ＭＳ Ｐゴシック" pitchFamily="50" charset="-128"/>
                <a:ea typeface="ＭＳ Ｐゴシック" pitchFamily="50" charset="-128"/>
              </a:defRPr>
            </a:lvl1pPr>
            <a:lvl2pPr marL="742950" indent="-285750" eaLnBrk="0" hangingPunct="0">
              <a:defRPr kumimoji="1" sz="1200" b="1">
                <a:solidFill>
                  <a:schemeClr val="tx1"/>
                </a:solidFill>
                <a:latin typeface="ＭＳ Ｐゴシック" pitchFamily="50" charset="-128"/>
                <a:ea typeface="ＭＳ Ｐゴシック" pitchFamily="50" charset="-128"/>
              </a:defRPr>
            </a:lvl2pPr>
            <a:lvl3pPr marL="1143000" indent="-228600" eaLnBrk="0" hangingPunct="0">
              <a:defRPr kumimoji="1" sz="1200" b="1">
                <a:solidFill>
                  <a:schemeClr val="tx1"/>
                </a:solidFill>
                <a:latin typeface="ＭＳ Ｐゴシック" pitchFamily="50" charset="-128"/>
                <a:ea typeface="ＭＳ Ｐゴシック" pitchFamily="50" charset="-128"/>
              </a:defRPr>
            </a:lvl3pPr>
            <a:lvl4pPr marL="1600200" indent="-228600" eaLnBrk="0" hangingPunct="0">
              <a:defRPr kumimoji="1" sz="1200" b="1">
                <a:solidFill>
                  <a:schemeClr val="tx1"/>
                </a:solidFill>
                <a:latin typeface="ＭＳ Ｐゴシック" pitchFamily="50" charset="-128"/>
                <a:ea typeface="ＭＳ Ｐゴシック" pitchFamily="50" charset="-128"/>
              </a:defRPr>
            </a:lvl4pPr>
            <a:lvl5pPr marL="2057400" indent="-228600" eaLnBrk="0" hangingPunct="0">
              <a:defRPr kumimoji="1" sz="1200" b="1">
                <a:solidFill>
                  <a:schemeClr val="tx1"/>
                </a:solidFill>
                <a:latin typeface="ＭＳ Ｐゴシック" pitchFamily="50" charset="-128"/>
                <a:ea typeface="ＭＳ Ｐゴシック" pitchFamily="50" charset="-128"/>
              </a:defRPr>
            </a:lvl5pPr>
            <a:lvl6pPr marL="25146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6pPr>
            <a:lvl7pPr marL="29718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7pPr>
            <a:lvl8pPr marL="34290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8pPr>
            <a:lvl9pPr marL="38862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9pPr>
          </a:lstStyle>
          <a:p>
            <a:pPr eaLnBrk="1" fontAlgn="auto" hangingPunct="1">
              <a:spcBef>
                <a:spcPts val="0"/>
              </a:spcBef>
              <a:spcAft>
                <a:spcPts val="0"/>
              </a:spcAft>
              <a:defRPr/>
            </a:pPr>
            <a:r>
              <a:rPr lang="ja-JP" altLang="en-US" sz="800" b="0" kern="0" dirty="0">
                <a:solidFill>
                  <a:prstClr val="black"/>
                </a:solidFill>
                <a:latin typeface="UD Digi Kyokasho NK-R" panose="02020400000000000000" pitchFamily="18" charset="-128"/>
                <a:ea typeface="UD Digi Kyokasho NK-R" panose="02020400000000000000" pitchFamily="18" charset="-128"/>
              </a:rPr>
              <a:t>部会長</a:t>
            </a:r>
            <a:r>
              <a:rPr lang="en-US" altLang="ja-JP" sz="800" b="0" kern="0" dirty="0">
                <a:solidFill>
                  <a:prstClr val="black"/>
                </a:solidFill>
                <a:latin typeface="UD Digi Kyokasho NK-R" panose="02020400000000000000" pitchFamily="18" charset="-128"/>
                <a:ea typeface="UD Digi Kyokasho NK-R" panose="02020400000000000000" pitchFamily="18" charset="-128"/>
              </a:rPr>
              <a:t>:</a:t>
            </a:r>
          </a:p>
          <a:p>
            <a:pPr eaLnBrk="1" fontAlgn="auto" hangingPunct="1">
              <a:spcBef>
                <a:spcPts val="0"/>
              </a:spcBef>
              <a:spcAft>
                <a:spcPts val="0"/>
              </a:spcAft>
              <a:defRPr/>
            </a:pPr>
            <a:r>
              <a:rPr lang="ja-JP" altLang="en-US" sz="800" b="0" kern="0" dirty="0">
                <a:solidFill>
                  <a:prstClr val="black"/>
                </a:solidFill>
                <a:latin typeface="UD Digi Kyokasho NK-R" panose="02020400000000000000" pitchFamily="18" charset="-128"/>
                <a:ea typeface="UD Digi Kyokasho NK-R" panose="02020400000000000000" pitchFamily="18" charset="-128"/>
              </a:rPr>
              <a:t>　河合（日立）</a:t>
            </a:r>
          </a:p>
        </p:txBody>
      </p:sp>
      <p:sp>
        <p:nvSpPr>
          <p:cNvPr id="26" name="Rectangle 32">
            <a:extLst>
              <a:ext uri="{FF2B5EF4-FFF2-40B4-BE49-F238E27FC236}">
                <a16:creationId xmlns:a16="http://schemas.microsoft.com/office/drawing/2014/main" id="{0DB7DC0A-7E0C-4891-8A4E-C65991311632}"/>
              </a:ext>
            </a:extLst>
          </p:cNvPr>
          <p:cNvSpPr>
            <a:spLocks noChangeArrowheads="1"/>
          </p:cNvSpPr>
          <p:nvPr/>
        </p:nvSpPr>
        <p:spPr bwMode="auto">
          <a:xfrm>
            <a:off x="3779912" y="5013325"/>
            <a:ext cx="10795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72000" rIns="72000" anchor="ctr"/>
          <a:lstStyle/>
          <a:p>
            <a:pPr algn="ctr" eaLnBrk="1" hangingPunct="1">
              <a:spcBef>
                <a:spcPts val="0"/>
              </a:spcBef>
              <a:buClr>
                <a:schemeClr val="tx2"/>
              </a:buClr>
              <a:buSzPct val="70000"/>
              <a:buFont typeface="Wingdings" panose="05000000000000000000" pitchFamily="2" charset="2"/>
              <a:buNone/>
              <a:defRPr/>
            </a:pPr>
            <a:r>
              <a:rPr lang="ja-JP" altLang="en-US" sz="1100" dirty="0">
                <a:latin typeface="UD Digi Kyokasho NK-R" panose="02020400000000000000" pitchFamily="18" charset="-128"/>
                <a:ea typeface="UD Digi Kyokasho NK-R" panose="02020400000000000000" pitchFamily="18" charset="-128"/>
              </a:rPr>
              <a:t>アプリケーション</a:t>
            </a:r>
            <a:endParaRPr lang="en-US" altLang="ja-JP" sz="1100" dirty="0">
              <a:latin typeface="UD Digi Kyokasho NK-R" panose="02020400000000000000" pitchFamily="18" charset="-128"/>
              <a:ea typeface="UD Digi Kyokasho NK-R" panose="02020400000000000000" pitchFamily="18" charset="-128"/>
            </a:endParaRPr>
          </a:p>
          <a:p>
            <a:pPr algn="ctr" eaLnBrk="1" hangingPunct="1">
              <a:spcBef>
                <a:spcPts val="0"/>
              </a:spcBef>
              <a:buClr>
                <a:schemeClr val="tx2"/>
              </a:buClr>
              <a:buSzPct val="70000"/>
              <a:buFont typeface="Wingdings" panose="05000000000000000000" pitchFamily="2" charset="2"/>
              <a:buNone/>
              <a:defRPr/>
            </a:pPr>
            <a:r>
              <a:rPr lang="en-US" altLang="ja-JP" sz="1100" dirty="0">
                <a:latin typeface="UD Digi Kyokasho NK-R" panose="02020400000000000000" pitchFamily="18" charset="-128"/>
                <a:ea typeface="UD Digi Kyokasho NK-R" panose="02020400000000000000" pitchFamily="18" charset="-128"/>
              </a:rPr>
              <a:t>WG</a:t>
            </a:r>
          </a:p>
        </p:txBody>
      </p:sp>
      <p:sp>
        <p:nvSpPr>
          <p:cNvPr id="27" name="Text Box 93">
            <a:extLst>
              <a:ext uri="{FF2B5EF4-FFF2-40B4-BE49-F238E27FC236}">
                <a16:creationId xmlns:a16="http://schemas.microsoft.com/office/drawing/2014/main" id="{732A1F84-6846-4A0A-8498-53A06C90B129}"/>
              </a:ext>
            </a:extLst>
          </p:cNvPr>
          <p:cNvSpPr txBox="1">
            <a:spLocks noChangeArrowheads="1"/>
          </p:cNvSpPr>
          <p:nvPr/>
        </p:nvSpPr>
        <p:spPr bwMode="auto">
          <a:xfrm>
            <a:off x="4356500" y="4653000"/>
            <a:ext cx="1079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chemeClr val="tx1"/>
                </a:solidFill>
                <a:latin typeface="ＭＳ Ｐゴシック" pitchFamily="50" charset="-128"/>
                <a:ea typeface="ＭＳ Ｐゴシック" pitchFamily="50" charset="-128"/>
              </a:defRPr>
            </a:lvl1pPr>
            <a:lvl2pPr marL="742950" indent="-285750" eaLnBrk="0" hangingPunct="0">
              <a:defRPr kumimoji="1" sz="1200" b="1">
                <a:solidFill>
                  <a:schemeClr val="tx1"/>
                </a:solidFill>
                <a:latin typeface="ＭＳ Ｐゴシック" pitchFamily="50" charset="-128"/>
                <a:ea typeface="ＭＳ Ｐゴシック" pitchFamily="50" charset="-128"/>
              </a:defRPr>
            </a:lvl2pPr>
            <a:lvl3pPr marL="1143000" indent="-228600" eaLnBrk="0" hangingPunct="0">
              <a:defRPr kumimoji="1" sz="1200" b="1">
                <a:solidFill>
                  <a:schemeClr val="tx1"/>
                </a:solidFill>
                <a:latin typeface="ＭＳ Ｐゴシック" pitchFamily="50" charset="-128"/>
                <a:ea typeface="ＭＳ Ｐゴシック" pitchFamily="50" charset="-128"/>
              </a:defRPr>
            </a:lvl3pPr>
            <a:lvl4pPr marL="1600200" indent="-228600" eaLnBrk="0" hangingPunct="0">
              <a:defRPr kumimoji="1" sz="1200" b="1">
                <a:solidFill>
                  <a:schemeClr val="tx1"/>
                </a:solidFill>
                <a:latin typeface="ＭＳ Ｐゴシック" pitchFamily="50" charset="-128"/>
                <a:ea typeface="ＭＳ Ｐゴシック" pitchFamily="50" charset="-128"/>
              </a:defRPr>
            </a:lvl4pPr>
            <a:lvl5pPr marL="2057400" indent="-228600" eaLnBrk="0" hangingPunct="0">
              <a:defRPr kumimoji="1" sz="1200" b="1">
                <a:solidFill>
                  <a:schemeClr val="tx1"/>
                </a:solidFill>
                <a:latin typeface="ＭＳ Ｐゴシック" pitchFamily="50" charset="-128"/>
                <a:ea typeface="ＭＳ Ｐゴシック" pitchFamily="50" charset="-128"/>
              </a:defRPr>
            </a:lvl5pPr>
            <a:lvl6pPr marL="25146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6pPr>
            <a:lvl7pPr marL="29718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7pPr>
            <a:lvl8pPr marL="34290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8pPr>
            <a:lvl9pPr marL="38862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9pPr>
          </a:lstStyle>
          <a:p>
            <a:pPr eaLnBrk="1" fontAlgn="auto" hangingPunct="1">
              <a:spcBef>
                <a:spcPts val="0"/>
              </a:spcBef>
              <a:spcAft>
                <a:spcPts val="0"/>
              </a:spcAft>
              <a:defRPr/>
            </a:pPr>
            <a:r>
              <a:rPr lang="ja-JP" altLang="en-US" sz="800" b="0" kern="0" dirty="0">
                <a:solidFill>
                  <a:prstClr val="black"/>
                </a:solidFill>
                <a:latin typeface="UD Digi Kyokasho NK-R" panose="02020400000000000000" pitchFamily="18" charset="-128"/>
                <a:ea typeface="UD Digi Kyokasho NK-R" panose="02020400000000000000" pitchFamily="18" charset="-128"/>
              </a:rPr>
              <a:t>主査</a:t>
            </a:r>
            <a:r>
              <a:rPr lang="en-US" altLang="ja-JP" sz="800" b="0" kern="0" dirty="0">
                <a:solidFill>
                  <a:prstClr val="black"/>
                </a:solidFill>
                <a:latin typeface="UD Digi Kyokasho NK-R" panose="02020400000000000000" pitchFamily="18" charset="-128"/>
                <a:ea typeface="UD Digi Kyokasho NK-R" panose="02020400000000000000" pitchFamily="18" charset="-128"/>
              </a:rPr>
              <a:t>:</a:t>
            </a:r>
          </a:p>
          <a:p>
            <a:pPr eaLnBrk="1" fontAlgn="auto" hangingPunct="1">
              <a:spcBef>
                <a:spcPts val="0"/>
              </a:spcBef>
              <a:spcAft>
                <a:spcPts val="0"/>
              </a:spcAft>
              <a:defRPr/>
            </a:pPr>
            <a:r>
              <a:rPr lang="ja-JP" altLang="en-US" sz="800" b="0" kern="0" dirty="0">
                <a:solidFill>
                  <a:prstClr val="black"/>
                </a:solidFill>
                <a:latin typeface="UD Digi Kyokasho NK-R" panose="02020400000000000000" pitchFamily="18" charset="-128"/>
                <a:ea typeface="UD Digi Kyokasho NK-R" panose="02020400000000000000" pitchFamily="18" charset="-128"/>
              </a:rPr>
              <a:t>　片瀬（東京ガス）</a:t>
            </a:r>
            <a:endParaRPr lang="en-US" altLang="ja-JP" sz="800" b="0" kern="0" dirty="0">
              <a:solidFill>
                <a:prstClr val="black"/>
              </a:solidFill>
              <a:latin typeface="UD Digi Kyokasho NK-R" panose="02020400000000000000" pitchFamily="18" charset="-128"/>
              <a:ea typeface="UD Digi Kyokasho NK-R" panose="02020400000000000000" pitchFamily="18" charset="-128"/>
            </a:endParaRPr>
          </a:p>
        </p:txBody>
      </p:sp>
      <p:cxnSp>
        <p:nvCxnSpPr>
          <p:cNvPr id="28" name="直線コネクタ 27">
            <a:extLst>
              <a:ext uri="{FF2B5EF4-FFF2-40B4-BE49-F238E27FC236}">
                <a16:creationId xmlns:a16="http://schemas.microsoft.com/office/drawing/2014/main" id="{C6A0960E-DC69-4AA9-8183-9AA3B0BE593D}"/>
              </a:ext>
            </a:extLst>
          </p:cNvPr>
          <p:cNvCxnSpPr>
            <a:cxnSpLocks/>
            <a:stCxn id="9" idx="2"/>
            <a:endCxn id="11" idx="0"/>
          </p:cNvCxnSpPr>
          <p:nvPr/>
        </p:nvCxnSpPr>
        <p:spPr>
          <a:xfrm>
            <a:off x="5435600" y="1465263"/>
            <a:ext cx="794" cy="23573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73C97D22-89B8-49E5-AE5E-EFC0845DA080}"/>
              </a:ext>
            </a:extLst>
          </p:cNvPr>
          <p:cNvCxnSpPr>
            <a:cxnSpLocks/>
            <a:stCxn id="11" idx="2"/>
            <a:endCxn id="20" idx="0"/>
          </p:cNvCxnSpPr>
          <p:nvPr/>
        </p:nvCxnSpPr>
        <p:spPr>
          <a:xfrm flipH="1">
            <a:off x="5436295" y="2039138"/>
            <a:ext cx="99" cy="14618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直線コネクタ 55">
            <a:extLst>
              <a:ext uri="{FF2B5EF4-FFF2-40B4-BE49-F238E27FC236}">
                <a16:creationId xmlns:a16="http://schemas.microsoft.com/office/drawing/2014/main" id="{7889A3AA-11FE-4A16-84EA-2BB02C4A2471}"/>
              </a:ext>
            </a:extLst>
          </p:cNvPr>
          <p:cNvCxnSpPr>
            <a:cxnSpLocks/>
            <a:stCxn id="11" idx="2"/>
            <a:endCxn id="15" idx="0"/>
          </p:cNvCxnSpPr>
          <p:nvPr/>
        </p:nvCxnSpPr>
        <p:spPr>
          <a:xfrm rot="5400000">
            <a:off x="3841266" y="1905872"/>
            <a:ext cx="1461862" cy="1728394"/>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31" name="直線コネクタ 55">
            <a:extLst>
              <a:ext uri="{FF2B5EF4-FFF2-40B4-BE49-F238E27FC236}">
                <a16:creationId xmlns:a16="http://schemas.microsoft.com/office/drawing/2014/main" id="{575695EC-7012-4A96-8391-1F7FF534E32E}"/>
              </a:ext>
            </a:extLst>
          </p:cNvPr>
          <p:cNvCxnSpPr>
            <a:cxnSpLocks/>
            <a:stCxn id="11" idx="2"/>
            <a:endCxn id="18" idx="0"/>
          </p:cNvCxnSpPr>
          <p:nvPr/>
        </p:nvCxnSpPr>
        <p:spPr>
          <a:xfrm rot="16200000" flipH="1">
            <a:off x="5569679" y="1905853"/>
            <a:ext cx="1461037" cy="1727606"/>
          </a:xfrm>
          <a:prstGeom prst="bentConnector3">
            <a:avLst>
              <a:gd name="adj1" fmla="val 50000"/>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直線コネクタ 55">
            <a:extLst>
              <a:ext uri="{FF2B5EF4-FFF2-40B4-BE49-F238E27FC236}">
                <a16:creationId xmlns:a16="http://schemas.microsoft.com/office/drawing/2014/main" id="{FADCEB4A-0412-4FDA-9378-67863B4BA9BC}"/>
              </a:ext>
            </a:extLst>
          </p:cNvPr>
          <p:cNvCxnSpPr>
            <a:cxnSpLocks/>
            <a:stCxn id="15" idx="2"/>
            <a:endCxn id="14" idx="0"/>
          </p:cNvCxnSpPr>
          <p:nvPr/>
        </p:nvCxnSpPr>
        <p:spPr>
          <a:xfrm rot="5400000">
            <a:off x="2898288" y="4203287"/>
            <a:ext cx="1007175" cy="612250"/>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33" name="直線コネクタ 55">
            <a:extLst>
              <a:ext uri="{FF2B5EF4-FFF2-40B4-BE49-F238E27FC236}">
                <a16:creationId xmlns:a16="http://schemas.microsoft.com/office/drawing/2014/main" id="{29103CA0-5FE3-45F5-8B2F-C23C5D47761F}"/>
              </a:ext>
            </a:extLst>
          </p:cNvPr>
          <p:cNvCxnSpPr>
            <a:cxnSpLocks/>
            <a:stCxn id="15" idx="2"/>
            <a:endCxn id="26" idx="0"/>
          </p:cNvCxnSpPr>
          <p:nvPr/>
        </p:nvCxnSpPr>
        <p:spPr>
          <a:xfrm rot="16200000" flipH="1">
            <a:off x="3510081" y="4203744"/>
            <a:ext cx="1007500" cy="611662"/>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sp>
        <p:nvSpPr>
          <p:cNvPr id="36" name="上下矢印 49">
            <a:extLst>
              <a:ext uri="{FF2B5EF4-FFF2-40B4-BE49-F238E27FC236}">
                <a16:creationId xmlns:a16="http://schemas.microsoft.com/office/drawing/2014/main" id="{97091F18-A8EC-4EE2-BF4C-107B52A1B1C3}"/>
              </a:ext>
            </a:extLst>
          </p:cNvPr>
          <p:cNvSpPr/>
          <p:nvPr/>
        </p:nvSpPr>
        <p:spPr bwMode="auto">
          <a:xfrm>
            <a:off x="6948000" y="4077000"/>
            <a:ext cx="432000" cy="1871663"/>
          </a:xfrm>
          <a:prstGeom prst="upDownArrow">
            <a:avLst/>
          </a:prstGeom>
          <a:solidFill>
            <a:schemeClr val="accent5"/>
          </a:solidFill>
          <a:ln>
            <a:solidFill>
              <a:schemeClr val="accent5"/>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eaVert" wrap="none" anchor="ctr"/>
          <a:lstStyle/>
          <a:p>
            <a:pPr algn="ctr" eaLnBrk="1" fontAlgn="ctr" hangingPunct="1">
              <a:defRPr/>
            </a:pPr>
            <a:r>
              <a:rPr lang="ja-JP" altLang="en-US" sz="1100" dirty="0">
                <a:solidFill>
                  <a:schemeClr val="tx1"/>
                </a:solidFill>
                <a:latin typeface="UD Digi Kyokasho NK-R" panose="02020400000000000000" pitchFamily="18" charset="-128"/>
                <a:ea typeface="UD Digi Kyokasho NK-R" panose="02020400000000000000" pitchFamily="18" charset="-128"/>
              </a:rPr>
              <a:t>連携</a:t>
            </a:r>
            <a:endParaRPr lang="ja-JP" altLang="en-US" sz="1400" dirty="0">
              <a:solidFill>
                <a:schemeClr val="tx1"/>
              </a:solidFill>
              <a:latin typeface="UD Digi Kyokasho NK-R" panose="02020400000000000000" pitchFamily="18" charset="-128"/>
              <a:ea typeface="UD Digi Kyokasho NK-R" panose="02020400000000000000" pitchFamily="18" charset="-128"/>
            </a:endParaRPr>
          </a:p>
        </p:txBody>
      </p:sp>
      <p:sp>
        <p:nvSpPr>
          <p:cNvPr id="37" name="上下矢印 49">
            <a:extLst>
              <a:ext uri="{FF2B5EF4-FFF2-40B4-BE49-F238E27FC236}">
                <a16:creationId xmlns:a16="http://schemas.microsoft.com/office/drawing/2014/main" id="{9005AF53-9B4F-4D45-B682-9CC28C8C09A9}"/>
              </a:ext>
            </a:extLst>
          </p:cNvPr>
          <p:cNvSpPr/>
          <p:nvPr/>
        </p:nvSpPr>
        <p:spPr bwMode="auto">
          <a:xfrm>
            <a:off x="7884000" y="4221000"/>
            <a:ext cx="395288" cy="863600"/>
          </a:xfrm>
          <a:prstGeom prst="upDownArrow">
            <a:avLst/>
          </a:prstGeom>
          <a:solidFill>
            <a:schemeClr val="accent5"/>
          </a:solidFill>
          <a:ln>
            <a:solidFill>
              <a:schemeClr val="accent5"/>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eaVert" wrap="none" anchor="ctr"/>
          <a:lstStyle/>
          <a:p>
            <a:pPr algn="ctr" eaLnBrk="1" fontAlgn="ctr" hangingPunct="1">
              <a:defRPr/>
            </a:pPr>
            <a:r>
              <a:rPr lang="ja-JP" altLang="en-US" sz="1100" dirty="0">
                <a:solidFill>
                  <a:srgbClr val="000000"/>
                </a:solidFill>
                <a:latin typeface="UD Digi Kyokasho NK-R" panose="02020400000000000000" pitchFamily="18" charset="-128"/>
                <a:ea typeface="UD Digi Kyokasho NK-R" panose="02020400000000000000" pitchFamily="18" charset="-128"/>
              </a:rPr>
              <a:t>連携</a:t>
            </a:r>
            <a:endParaRPr lang="ja-JP" altLang="en-US" sz="1400" dirty="0">
              <a:solidFill>
                <a:srgbClr val="000000"/>
              </a:solidFill>
              <a:latin typeface="UD Digi Kyokasho NK-R" panose="02020400000000000000" pitchFamily="18" charset="-128"/>
              <a:ea typeface="UD Digi Kyokasho NK-R" panose="02020400000000000000" pitchFamily="18" charset="-128"/>
            </a:endParaRPr>
          </a:p>
        </p:txBody>
      </p:sp>
      <p:sp>
        <p:nvSpPr>
          <p:cNvPr id="41" name="Rectangle 50">
            <a:extLst>
              <a:ext uri="{FF2B5EF4-FFF2-40B4-BE49-F238E27FC236}">
                <a16:creationId xmlns:a16="http://schemas.microsoft.com/office/drawing/2014/main" id="{D7F1B330-6EE3-41CC-B463-CC10FCBFE25F}"/>
              </a:ext>
            </a:extLst>
          </p:cNvPr>
          <p:cNvSpPr>
            <a:spLocks noChangeArrowheads="1"/>
          </p:cNvSpPr>
          <p:nvPr/>
        </p:nvSpPr>
        <p:spPr bwMode="auto">
          <a:xfrm>
            <a:off x="5974163" y="2277000"/>
            <a:ext cx="1728000" cy="339725"/>
          </a:xfrm>
          <a:prstGeom prst="rect">
            <a:avLst/>
          </a:prstGeom>
          <a:solidFill>
            <a:schemeClr val="accent1"/>
          </a:solidFill>
          <a:ln>
            <a:solidFill>
              <a:schemeClr val="accent1"/>
            </a:solidFill>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eaLnBrk="1" fontAlgn="auto" hangingPunct="1">
              <a:spcBef>
                <a:spcPts val="0"/>
              </a:spcBef>
              <a:spcAft>
                <a:spcPts val="0"/>
              </a:spcAft>
              <a:defRPr/>
            </a:pPr>
            <a:r>
              <a:rPr kumimoji="0" lang="ja-JP" altLang="en-US" sz="1600" kern="0" dirty="0">
                <a:solidFill>
                  <a:schemeClr val="bg1"/>
                </a:solidFill>
                <a:latin typeface="UD Digi Kyokasho NK-R" panose="02020400000000000000" pitchFamily="18" charset="-128"/>
                <a:ea typeface="UD Digi Kyokasho NK-R" panose="02020400000000000000" pitchFamily="18" charset="-128"/>
              </a:rPr>
              <a:t>運営委員会</a:t>
            </a:r>
          </a:p>
        </p:txBody>
      </p:sp>
      <p:cxnSp>
        <p:nvCxnSpPr>
          <p:cNvPr id="42" name="直線コネクタ 41">
            <a:extLst>
              <a:ext uri="{FF2B5EF4-FFF2-40B4-BE49-F238E27FC236}">
                <a16:creationId xmlns:a16="http://schemas.microsoft.com/office/drawing/2014/main" id="{11D0C609-CCC8-476D-A0C3-6229D30C1249}"/>
              </a:ext>
            </a:extLst>
          </p:cNvPr>
          <p:cNvCxnSpPr>
            <a:cxnSpLocks/>
            <a:endCxn id="41" idx="1"/>
          </p:cNvCxnSpPr>
          <p:nvPr/>
        </p:nvCxnSpPr>
        <p:spPr>
          <a:xfrm>
            <a:off x="5436000" y="2446863"/>
            <a:ext cx="538163"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3" name="Text Box 93">
            <a:extLst>
              <a:ext uri="{FF2B5EF4-FFF2-40B4-BE49-F238E27FC236}">
                <a16:creationId xmlns:a16="http://schemas.microsoft.com/office/drawing/2014/main" id="{4CA0969E-B7B8-4361-AC90-6E10E5A94457}"/>
              </a:ext>
            </a:extLst>
          </p:cNvPr>
          <p:cNvSpPr txBox="1">
            <a:spLocks noChangeArrowheads="1"/>
          </p:cNvSpPr>
          <p:nvPr/>
        </p:nvSpPr>
        <p:spPr bwMode="auto">
          <a:xfrm>
            <a:off x="6858235" y="1629000"/>
            <a:ext cx="1062137" cy="65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buClr>
                <a:schemeClr val="tx2"/>
              </a:buClr>
              <a:buSzPct val="70000"/>
              <a:buFont typeface="Wingdings" panose="05000000000000000000" pitchFamily="2" charset="2"/>
              <a:buNone/>
            </a:pPr>
            <a:r>
              <a:rPr lang="ja-JP" altLang="en-US" sz="800" dirty="0">
                <a:latin typeface="UD Digi Kyokasho NK-R" panose="02020400000000000000" pitchFamily="18" charset="-128"/>
                <a:ea typeface="UD Digi Kyokasho NK-R" panose="02020400000000000000" pitchFamily="18" charset="-128"/>
              </a:rPr>
              <a:t>運営委員長</a:t>
            </a:r>
            <a:r>
              <a:rPr lang="en-US" altLang="ja-JP" sz="800" dirty="0">
                <a:latin typeface="UD Digi Kyokasho NK-R" panose="02020400000000000000" pitchFamily="18" charset="-128"/>
                <a:ea typeface="UD Digi Kyokasho NK-R" panose="02020400000000000000" pitchFamily="18" charset="-128"/>
              </a:rPr>
              <a:t>:</a:t>
            </a:r>
          </a:p>
          <a:p>
            <a:pPr eaLnBrk="1" hangingPunct="1">
              <a:buClr>
                <a:schemeClr val="tx2"/>
              </a:buClr>
              <a:buSzPct val="70000"/>
              <a:buFont typeface="Wingdings" panose="05000000000000000000" pitchFamily="2" charset="2"/>
              <a:buNone/>
            </a:pPr>
            <a:r>
              <a:rPr lang="ja-JP" altLang="en-US" sz="800" dirty="0">
                <a:latin typeface="UD Digi Kyokasho NK-R" panose="02020400000000000000" pitchFamily="18" charset="-128"/>
                <a:ea typeface="UD Digi Kyokasho NK-R" panose="02020400000000000000" pitchFamily="18" charset="-128"/>
              </a:rPr>
              <a:t>　野山（富士通）</a:t>
            </a:r>
            <a:endParaRPr lang="en-US" altLang="ja-JP" sz="800" dirty="0">
              <a:latin typeface="UD Digi Kyokasho NK-R" panose="02020400000000000000" pitchFamily="18" charset="-128"/>
              <a:ea typeface="UD Digi Kyokasho NK-R" panose="02020400000000000000" pitchFamily="18" charset="-128"/>
            </a:endParaRPr>
          </a:p>
          <a:p>
            <a:pPr eaLnBrk="1" hangingPunct="1">
              <a:buClr>
                <a:schemeClr val="tx2"/>
              </a:buClr>
              <a:buSzPct val="70000"/>
              <a:buFont typeface="Wingdings" panose="05000000000000000000" pitchFamily="2" charset="2"/>
              <a:buNone/>
            </a:pPr>
            <a:r>
              <a:rPr lang="ja-JP" altLang="en-US" sz="800" dirty="0">
                <a:latin typeface="UD Digi Kyokasho NK-R" panose="02020400000000000000" pitchFamily="18" charset="-128"/>
                <a:ea typeface="UD Digi Kyokasho NK-R" panose="02020400000000000000" pitchFamily="18" charset="-128"/>
              </a:rPr>
              <a:t>副運営委員長：</a:t>
            </a:r>
            <a:endParaRPr lang="en-US" altLang="ja-JP" sz="800" dirty="0">
              <a:latin typeface="UD Digi Kyokasho NK-R" panose="02020400000000000000" pitchFamily="18" charset="-128"/>
              <a:ea typeface="UD Digi Kyokasho NK-R" panose="02020400000000000000" pitchFamily="18" charset="-128"/>
            </a:endParaRPr>
          </a:p>
          <a:p>
            <a:pPr eaLnBrk="1" hangingPunct="1">
              <a:buClr>
                <a:schemeClr val="tx2"/>
              </a:buClr>
              <a:buSzPct val="70000"/>
              <a:buFont typeface="Wingdings" panose="05000000000000000000" pitchFamily="2" charset="2"/>
              <a:buNone/>
            </a:pPr>
            <a:r>
              <a:rPr lang="ja-JP" altLang="en-US" sz="800" dirty="0">
                <a:latin typeface="UD Digi Kyokasho NK-R" panose="02020400000000000000" pitchFamily="18" charset="-128"/>
                <a:ea typeface="UD Digi Kyokasho NK-R" panose="02020400000000000000" pitchFamily="18" charset="-128"/>
              </a:rPr>
              <a:t>　稲葉（ＳＲＡ ＯＳＳ）</a:t>
            </a:r>
          </a:p>
        </p:txBody>
      </p:sp>
      <p:sp>
        <p:nvSpPr>
          <p:cNvPr id="22" name="スライド番号プレースホルダー 21">
            <a:extLst>
              <a:ext uri="{FF2B5EF4-FFF2-40B4-BE49-F238E27FC236}">
                <a16:creationId xmlns:a16="http://schemas.microsoft.com/office/drawing/2014/main" id="{4EB3F3EA-1A47-4A4E-85B9-ECD1203595BB}"/>
              </a:ext>
            </a:extLst>
          </p:cNvPr>
          <p:cNvSpPr>
            <a:spLocks noGrp="1"/>
          </p:cNvSpPr>
          <p:nvPr>
            <p:ph type="sldNum" sz="quarter" idx="10"/>
          </p:nvPr>
        </p:nvSpPr>
        <p:spPr/>
        <p:txBody>
          <a:bodyPr/>
          <a:lstStyle/>
          <a:p>
            <a:pPr>
              <a:defRPr/>
            </a:pPr>
            <a:fld id="{B3E49BE8-D7E7-40E4-BE36-43DDB0579533}" type="slidenum">
              <a:rPr lang="en-US" altLang="ja-JP" smtClean="0"/>
              <a:pPr>
                <a:defRPr/>
              </a:pPr>
              <a:t>24</a:t>
            </a:fld>
            <a:endParaRPr lang="en-US" altLang="ja-JP"/>
          </a:p>
        </p:txBody>
      </p:sp>
    </p:spTree>
    <p:extLst>
      <p:ext uri="{BB962C8B-B14F-4D97-AF65-F5344CB8AC3E}">
        <p14:creationId xmlns:p14="http://schemas.microsoft.com/office/powerpoint/2010/main" val="1749621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118930-E219-4DC2-9806-D84F320194CC}"/>
              </a:ext>
            </a:extLst>
          </p:cNvPr>
          <p:cNvSpPr>
            <a:spLocks noGrp="1"/>
          </p:cNvSpPr>
          <p:nvPr>
            <p:ph type="title"/>
          </p:nvPr>
        </p:nvSpPr>
        <p:spPr/>
        <p:txBody>
          <a:bodyPr/>
          <a:lstStyle/>
          <a:p>
            <a:r>
              <a:rPr kumimoji="1" lang="ja-JP" altLang="en-US" dirty="0"/>
              <a:t>活動概要</a:t>
            </a:r>
          </a:p>
        </p:txBody>
      </p:sp>
      <p:sp>
        <p:nvSpPr>
          <p:cNvPr id="4" name="フッター プレースホルダー 3">
            <a:extLst>
              <a:ext uri="{FF2B5EF4-FFF2-40B4-BE49-F238E27FC236}">
                <a16:creationId xmlns:a16="http://schemas.microsoft.com/office/drawing/2014/main" id="{6FB4874D-242C-41AA-B49D-D2C0EB0E7807}"/>
              </a:ext>
            </a:extLst>
          </p:cNvPr>
          <p:cNvSpPr>
            <a:spLocks noGrp="1"/>
          </p:cNvSpPr>
          <p:nvPr>
            <p:ph type="ftr" sz="quarter" idx="11"/>
          </p:nvPr>
        </p:nvSpPr>
        <p:spPr/>
        <p:txBody>
          <a:bodyPr/>
          <a:lstStyle/>
          <a:p>
            <a:pPr>
              <a:defRPr/>
            </a:pPr>
            <a:r>
              <a:rPr lang="en-US" altLang="ja-JP" dirty="0"/>
              <a:t>Copyright 202</a:t>
            </a:r>
            <a:r>
              <a:rPr lang="ja-JP" altLang="en-US" dirty="0"/>
              <a:t>１</a:t>
            </a:r>
            <a:r>
              <a:rPr lang="en-US" altLang="ja-JP" dirty="0"/>
              <a:t> Japan OSS Promotion Forum</a:t>
            </a:r>
            <a:endParaRPr lang="en-US" altLang="ja-JP" dirty="0">
              <a:latin typeface="ＭＳ Ｐゴシック" pitchFamily="50" charset="-128"/>
            </a:endParaRPr>
          </a:p>
        </p:txBody>
      </p:sp>
      <p:sp>
        <p:nvSpPr>
          <p:cNvPr id="5" name="Rectangle 50">
            <a:extLst>
              <a:ext uri="{FF2B5EF4-FFF2-40B4-BE49-F238E27FC236}">
                <a16:creationId xmlns:a16="http://schemas.microsoft.com/office/drawing/2014/main" id="{200F374A-847A-4E29-B08D-0DA2487A05B9}"/>
              </a:ext>
            </a:extLst>
          </p:cNvPr>
          <p:cNvSpPr>
            <a:spLocks noChangeArrowheads="1"/>
          </p:cNvSpPr>
          <p:nvPr/>
        </p:nvSpPr>
        <p:spPr bwMode="auto">
          <a:xfrm>
            <a:off x="684000" y="837000"/>
            <a:ext cx="431450" cy="863999"/>
          </a:xfrm>
          <a:prstGeom prst="rect">
            <a:avLst/>
          </a:prstGeom>
          <a:solidFill>
            <a:schemeClr val="accent1"/>
          </a:solidFill>
          <a:ln>
            <a:solidFill>
              <a:schemeClr val="accent1"/>
            </a:solidFill>
            <a:headEnd/>
            <a:tailEnd/>
          </a:ln>
        </p:spPr>
        <p:style>
          <a:lnRef idx="2">
            <a:schemeClr val="accent1"/>
          </a:lnRef>
          <a:fillRef idx="1">
            <a:schemeClr val="lt1"/>
          </a:fillRef>
          <a:effectRef idx="0">
            <a:schemeClr val="accent1"/>
          </a:effectRef>
          <a:fontRef idx="minor">
            <a:schemeClr val="dk1"/>
          </a:fontRef>
        </p:style>
        <p:txBody>
          <a:bodyPr vert="eaVert" wrap="square" anchor="ctr">
            <a:noAutofit/>
          </a:bodyPr>
          <a:lstStyle/>
          <a:p>
            <a:pPr algn="ctr" eaLnBrk="1" fontAlgn="auto" hangingPunct="1">
              <a:spcBef>
                <a:spcPts val="0"/>
              </a:spcBef>
              <a:spcAft>
                <a:spcPts val="0"/>
              </a:spcAft>
              <a:defRPr/>
            </a:pPr>
            <a:r>
              <a:rPr kumimoji="0" lang="ja-JP" altLang="en-US" sz="2000" b="1" kern="0" dirty="0">
                <a:solidFill>
                  <a:schemeClr val="bg1"/>
                </a:solidFill>
                <a:latin typeface="UD Digi Kyokasho NK-R" panose="02020400000000000000" pitchFamily="18" charset="-128"/>
                <a:ea typeface="UD Digi Kyokasho NK-R" panose="02020400000000000000" pitchFamily="18" charset="-128"/>
              </a:rPr>
              <a:t>目的</a:t>
            </a:r>
          </a:p>
        </p:txBody>
      </p:sp>
      <p:sp>
        <p:nvSpPr>
          <p:cNvPr id="8" name="Rectangle 50">
            <a:extLst>
              <a:ext uri="{FF2B5EF4-FFF2-40B4-BE49-F238E27FC236}">
                <a16:creationId xmlns:a16="http://schemas.microsoft.com/office/drawing/2014/main" id="{22317FC1-D5EA-4620-9C76-4C15F42CC075}"/>
              </a:ext>
            </a:extLst>
          </p:cNvPr>
          <p:cNvSpPr>
            <a:spLocks noChangeArrowheads="1"/>
          </p:cNvSpPr>
          <p:nvPr/>
        </p:nvSpPr>
        <p:spPr bwMode="auto">
          <a:xfrm>
            <a:off x="1124598" y="837000"/>
            <a:ext cx="7335402" cy="864000"/>
          </a:xfrm>
          <a:prstGeom prst="rect">
            <a:avLst/>
          </a:prstGeom>
          <a:solidFill>
            <a:schemeClr val="bg1"/>
          </a:solidFill>
          <a:ln>
            <a:solidFill>
              <a:schemeClr val="accent1"/>
            </a:solidFill>
            <a:headEnd/>
            <a:tailEnd/>
          </a:ln>
        </p:spPr>
        <p:style>
          <a:lnRef idx="2">
            <a:schemeClr val="accent1"/>
          </a:lnRef>
          <a:fillRef idx="1">
            <a:schemeClr val="lt1"/>
          </a:fillRef>
          <a:effectRef idx="0">
            <a:schemeClr val="accent1"/>
          </a:effectRef>
          <a:fontRef idx="minor">
            <a:schemeClr val="dk1"/>
          </a:fontRef>
        </p:style>
        <p:txBody>
          <a:bodyPr vert="horz" wrap="square" anchor="ctr">
            <a:noAutofit/>
          </a:bodyPr>
          <a:lstStyle/>
          <a:p>
            <a:pPr eaLnBrk="1" fontAlgn="auto" hangingPunct="1">
              <a:spcBef>
                <a:spcPts val="0"/>
              </a:spcBef>
              <a:spcAft>
                <a:spcPts val="0"/>
              </a:spcAft>
              <a:defRPr/>
            </a:pPr>
            <a:r>
              <a:rPr kumimoji="0" lang="ja-JP" altLang="en-US" sz="2400" b="1" kern="0" dirty="0">
                <a:solidFill>
                  <a:schemeClr val="tx2"/>
                </a:solidFill>
                <a:latin typeface="UD Digi Kyokasho NK-R" panose="02020400000000000000" pitchFamily="18" charset="-128"/>
                <a:ea typeface="UD Digi Kyokasho NK-R" panose="02020400000000000000" pitchFamily="18" charset="-128"/>
              </a:rPr>
              <a:t>周辺諸外国（中国・韓国など）との連携強化</a:t>
            </a:r>
          </a:p>
        </p:txBody>
      </p:sp>
      <p:sp>
        <p:nvSpPr>
          <p:cNvPr id="9" name="Rectangle 50">
            <a:extLst>
              <a:ext uri="{FF2B5EF4-FFF2-40B4-BE49-F238E27FC236}">
                <a16:creationId xmlns:a16="http://schemas.microsoft.com/office/drawing/2014/main" id="{C5EA9195-8048-4B0B-9EC8-7A70DFA9C790}"/>
              </a:ext>
            </a:extLst>
          </p:cNvPr>
          <p:cNvSpPr>
            <a:spLocks noChangeArrowheads="1"/>
          </p:cNvSpPr>
          <p:nvPr/>
        </p:nvSpPr>
        <p:spPr bwMode="auto">
          <a:xfrm>
            <a:off x="684550" y="2564400"/>
            <a:ext cx="7775450" cy="432600"/>
          </a:xfrm>
          <a:prstGeom prst="rect">
            <a:avLst/>
          </a:prstGeom>
          <a:solidFill>
            <a:schemeClr val="accent1"/>
          </a:solidFill>
          <a:ln>
            <a:solidFill>
              <a:schemeClr val="accent1"/>
            </a:solidFill>
            <a:headEnd/>
            <a:tailEnd/>
          </a:ln>
        </p:spPr>
        <p:style>
          <a:lnRef idx="2">
            <a:schemeClr val="accent1"/>
          </a:lnRef>
          <a:fillRef idx="1">
            <a:schemeClr val="lt1"/>
          </a:fillRef>
          <a:effectRef idx="0">
            <a:schemeClr val="accent1"/>
          </a:effectRef>
          <a:fontRef idx="minor">
            <a:schemeClr val="dk1"/>
          </a:fontRef>
        </p:style>
        <p:txBody>
          <a:bodyPr vert="horz" wrap="square" anchor="ctr">
            <a:noAutofit/>
          </a:bodyPr>
          <a:lstStyle/>
          <a:p>
            <a:pPr algn="ctr" eaLnBrk="1" fontAlgn="auto" hangingPunct="1">
              <a:spcBef>
                <a:spcPts val="0"/>
              </a:spcBef>
              <a:spcAft>
                <a:spcPts val="0"/>
              </a:spcAft>
              <a:defRPr/>
            </a:pPr>
            <a:r>
              <a:rPr kumimoji="0" lang="ja-JP" altLang="en-US" sz="2000" b="1" kern="0" dirty="0">
                <a:solidFill>
                  <a:schemeClr val="bg1"/>
                </a:solidFill>
                <a:latin typeface="UD Digi Kyokasho NK-R" panose="02020400000000000000" pitchFamily="18" charset="-128"/>
                <a:ea typeface="UD Digi Kyokasho NK-R" panose="02020400000000000000" pitchFamily="18" charset="-128"/>
              </a:rPr>
              <a:t>活動計画</a:t>
            </a:r>
          </a:p>
        </p:txBody>
      </p:sp>
      <p:sp>
        <p:nvSpPr>
          <p:cNvPr id="10" name="Rectangle 50">
            <a:extLst>
              <a:ext uri="{FF2B5EF4-FFF2-40B4-BE49-F238E27FC236}">
                <a16:creationId xmlns:a16="http://schemas.microsoft.com/office/drawing/2014/main" id="{DB24F176-400E-4605-A735-3B73CE68C322}"/>
              </a:ext>
            </a:extLst>
          </p:cNvPr>
          <p:cNvSpPr>
            <a:spLocks noChangeArrowheads="1"/>
          </p:cNvSpPr>
          <p:nvPr/>
        </p:nvSpPr>
        <p:spPr bwMode="auto">
          <a:xfrm>
            <a:off x="684000" y="2997000"/>
            <a:ext cx="7776000" cy="3312000"/>
          </a:xfrm>
          <a:prstGeom prst="rect">
            <a:avLst/>
          </a:prstGeom>
          <a:solidFill>
            <a:schemeClr val="bg1"/>
          </a:solidFill>
          <a:ln>
            <a:solidFill>
              <a:schemeClr val="accent1"/>
            </a:solidFill>
            <a:headEnd/>
            <a:tailEnd/>
          </a:ln>
        </p:spPr>
        <p:style>
          <a:lnRef idx="2">
            <a:schemeClr val="accent1"/>
          </a:lnRef>
          <a:fillRef idx="1">
            <a:schemeClr val="lt1"/>
          </a:fillRef>
          <a:effectRef idx="0">
            <a:schemeClr val="accent1"/>
          </a:effectRef>
          <a:fontRef idx="minor">
            <a:schemeClr val="dk1"/>
          </a:fontRef>
        </p:style>
        <p:txBody>
          <a:bodyPr vert="horz" wrap="square" anchor="t">
            <a:noAutofit/>
          </a:bodyPr>
          <a:lstStyle/>
          <a:p>
            <a:pPr eaLnBrk="1" fontAlgn="auto" hangingPunct="1">
              <a:spcBef>
                <a:spcPts val="0"/>
              </a:spcBef>
              <a:spcAft>
                <a:spcPts val="0"/>
              </a:spcAft>
              <a:defRPr/>
            </a:pPr>
            <a:r>
              <a:rPr kumimoji="0" lang="ja-JP" altLang="en-US" sz="2400" b="1" kern="0" dirty="0">
                <a:solidFill>
                  <a:schemeClr val="tx2"/>
                </a:solidFill>
                <a:latin typeface="UD Digi Kyokasho NK-R" panose="02020400000000000000" pitchFamily="18" charset="-128"/>
                <a:ea typeface="UD Digi Kyokasho NK-R" panose="02020400000000000000" pitchFamily="18" charset="-128"/>
              </a:rPr>
              <a:t>特に</a:t>
            </a:r>
            <a:r>
              <a:rPr kumimoji="0" lang="en-US" altLang="ja-JP" sz="2400" b="1" kern="0" dirty="0">
                <a:solidFill>
                  <a:schemeClr val="tx2"/>
                </a:solidFill>
                <a:latin typeface="UD Digi Kyokasho NK-R" panose="02020400000000000000" pitchFamily="18" charset="-128"/>
                <a:ea typeface="UD Digi Kyokasho NK-R" panose="02020400000000000000" pitchFamily="18" charset="-128"/>
              </a:rPr>
              <a:t>2020</a:t>
            </a:r>
            <a:r>
              <a:rPr kumimoji="0" lang="ja-JP" altLang="en-US" sz="2400" b="1" kern="0" dirty="0">
                <a:solidFill>
                  <a:schemeClr val="tx2"/>
                </a:solidFill>
                <a:latin typeface="UD Digi Kyokasho NK-R" panose="02020400000000000000" pitchFamily="18" charset="-128"/>
                <a:ea typeface="UD Digi Kyokasho NK-R" panose="02020400000000000000" pitchFamily="18" charset="-128"/>
              </a:rPr>
              <a:t>年度は北東アジア</a:t>
            </a:r>
            <a:r>
              <a:rPr kumimoji="0" lang="en-US" altLang="ja-JP" sz="2400" b="1" kern="0" dirty="0">
                <a:solidFill>
                  <a:schemeClr val="tx2"/>
                </a:solidFill>
                <a:latin typeface="UD Digi Kyokasho NK-R" panose="02020400000000000000" pitchFamily="18" charset="-128"/>
                <a:ea typeface="UD Digi Kyokasho NK-R" panose="02020400000000000000" pitchFamily="18" charset="-128"/>
              </a:rPr>
              <a:t>OSS</a:t>
            </a:r>
            <a:r>
              <a:rPr kumimoji="0" lang="ja-JP" altLang="en-US" sz="2400" b="1" kern="0" dirty="0">
                <a:solidFill>
                  <a:schemeClr val="tx2"/>
                </a:solidFill>
                <a:latin typeface="UD Digi Kyokasho NK-R" panose="02020400000000000000" pitchFamily="18" charset="-128"/>
                <a:ea typeface="UD Digi Kyokasho NK-R" panose="02020400000000000000" pitchFamily="18" charset="-128"/>
              </a:rPr>
              <a:t>推進フォーラムの新しい形を中国・韓国と議論しながら検討していく。</a:t>
            </a:r>
            <a:endParaRPr kumimoji="0" lang="en-US" altLang="ja-JP" sz="2400" b="1" kern="0" dirty="0">
              <a:solidFill>
                <a:schemeClr val="tx2"/>
              </a:solidFill>
              <a:latin typeface="UD Digi Kyokasho NK-R" panose="02020400000000000000" pitchFamily="18" charset="-128"/>
              <a:ea typeface="UD Digi Kyokasho NK-R" panose="02020400000000000000" pitchFamily="18" charset="-128"/>
            </a:endParaRPr>
          </a:p>
          <a:p>
            <a:pPr eaLnBrk="1" fontAlgn="auto" hangingPunct="1">
              <a:spcBef>
                <a:spcPts val="0"/>
              </a:spcBef>
              <a:spcAft>
                <a:spcPts val="0"/>
              </a:spcAft>
              <a:defRPr/>
            </a:pPr>
            <a:r>
              <a:rPr kumimoji="0" lang="ja-JP" altLang="en-US" sz="2400" b="1" kern="0" dirty="0">
                <a:solidFill>
                  <a:schemeClr val="accent1"/>
                </a:solidFill>
                <a:latin typeface="UD Digi Kyokasho NK-R" panose="02020400000000000000" pitchFamily="18" charset="-128"/>
                <a:ea typeface="UD Digi Kyokasho NK-R" panose="02020400000000000000" pitchFamily="18" charset="-128"/>
              </a:rPr>
              <a:t>■</a:t>
            </a:r>
            <a:r>
              <a:rPr kumimoji="0" lang="ja-JP" altLang="en-US" sz="2400" b="1" kern="0" dirty="0">
                <a:solidFill>
                  <a:schemeClr val="tx2"/>
                </a:solidFill>
                <a:latin typeface="UD Digi Kyokasho NK-R" panose="02020400000000000000" pitchFamily="18" charset="-128"/>
                <a:ea typeface="UD Digi Kyokasho NK-R" panose="02020400000000000000" pitchFamily="18" charset="-128"/>
              </a:rPr>
              <a:t> </a:t>
            </a:r>
            <a:r>
              <a:rPr kumimoji="0" lang="en-US" altLang="ja-JP" sz="2400" b="1" kern="0" dirty="0">
                <a:solidFill>
                  <a:schemeClr val="tx2"/>
                </a:solidFill>
                <a:latin typeface="UD Digi Kyokasho NK-R" panose="02020400000000000000" pitchFamily="18" charset="-128"/>
                <a:ea typeface="UD Digi Kyokasho NK-R" panose="02020400000000000000" pitchFamily="18" charset="-128"/>
              </a:rPr>
              <a:t>ISB</a:t>
            </a:r>
            <a:r>
              <a:rPr kumimoji="0" lang="ja-JP" altLang="en-US" sz="2400" b="1" kern="0" dirty="0">
                <a:solidFill>
                  <a:schemeClr val="tx2"/>
                </a:solidFill>
                <a:latin typeface="UD Digi Kyokasho NK-R" panose="02020400000000000000" pitchFamily="18" charset="-128"/>
                <a:ea typeface="UD Digi Kyokasho NK-R" panose="02020400000000000000" pitchFamily="18" charset="-128"/>
              </a:rPr>
              <a:t>（</a:t>
            </a:r>
            <a:r>
              <a:rPr kumimoji="0" lang="en-US" altLang="ja-JP" sz="2400" b="1" kern="0" dirty="0">
                <a:solidFill>
                  <a:schemeClr val="tx2"/>
                </a:solidFill>
                <a:latin typeface="UD Digi Kyokasho NK-R" panose="02020400000000000000" pitchFamily="18" charset="-128"/>
                <a:ea typeface="UD Digi Kyokasho NK-R" panose="02020400000000000000" pitchFamily="18" charset="-128"/>
              </a:rPr>
              <a:t>Innovation Steering Board</a:t>
            </a:r>
            <a:r>
              <a:rPr kumimoji="0" lang="ja-JP" altLang="en-US" sz="2400" b="1" kern="0" dirty="0">
                <a:solidFill>
                  <a:schemeClr val="tx2"/>
                </a:solidFill>
                <a:latin typeface="UD Digi Kyokasho NK-R" panose="02020400000000000000" pitchFamily="18" charset="-128"/>
                <a:ea typeface="UD Digi Kyokasho NK-R" panose="02020400000000000000" pitchFamily="18" charset="-128"/>
              </a:rPr>
              <a:t>）対応</a:t>
            </a:r>
            <a:endParaRPr kumimoji="0" lang="en-US" altLang="ja-JP" sz="2400" b="1" kern="0" dirty="0">
              <a:solidFill>
                <a:schemeClr val="tx2"/>
              </a:solidFill>
              <a:latin typeface="UD Digi Kyokasho NK-R" panose="02020400000000000000" pitchFamily="18" charset="-128"/>
              <a:ea typeface="UD Digi Kyokasho NK-R" panose="02020400000000000000" pitchFamily="18" charset="-128"/>
            </a:endParaRPr>
          </a:p>
          <a:p>
            <a:pPr eaLnBrk="1" fontAlgn="auto" hangingPunct="1">
              <a:spcBef>
                <a:spcPts val="0"/>
              </a:spcBef>
              <a:spcAft>
                <a:spcPts val="0"/>
              </a:spcAft>
              <a:defRPr/>
            </a:pPr>
            <a:r>
              <a:rPr kumimoji="0" lang="ja-JP" altLang="en-US" sz="2400" b="1" kern="0" dirty="0">
                <a:solidFill>
                  <a:schemeClr val="accent1"/>
                </a:solidFill>
                <a:latin typeface="UD Digi Kyokasho NK-R" panose="02020400000000000000" pitchFamily="18" charset="-128"/>
                <a:ea typeface="UD Digi Kyokasho NK-R" panose="02020400000000000000" pitchFamily="18" charset="-128"/>
              </a:rPr>
              <a:t>■</a:t>
            </a:r>
            <a:r>
              <a:rPr kumimoji="0" lang="ja-JP" altLang="en-US" sz="2400" b="1" kern="0" dirty="0">
                <a:solidFill>
                  <a:schemeClr val="tx2"/>
                </a:solidFill>
                <a:latin typeface="UD Digi Kyokasho NK-R" panose="02020400000000000000" pitchFamily="18" charset="-128"/>
                <a:ea typeface="UD Digi Kyokasho NK-R" panose="02020400000000000000" pitchFamily="18" charset="-128"/>
              </a:rPr>
              <a:t> 新しい年次イベントの企画</a:t>
            </a:r>
          </a:p>
        </p:txBody>
      </p:sp>
      <p:sp>
        <p:nvSpPr>
          <p:cNvPr id="11" name="Rectangle 50">
            <a:extLst>
              <a:ext uri="{FF2B5EF4-FFF2-40B4-BE49-F238E27FC236}">
                <a16:creationId xmlns:a16="http://schemas.microsoft.com/office/drawing/2014/main" id="{33AB9F65-97AE-4301-9A7D-7DE8202BBEDE}"/>
              </a:ext>
            </a:extLst>
          </p:cNvPr>
          <p:cNvSpPr>
            <a:spLocks noChangeArrowheads="1"/>
          </p:cNvSpPr>
          <p:nvPr/>
        </p:nvSpPr>
        <p:spPr bwMode="auto">
          <a:xfrm>
            <a:off x="684000" y="1844662"/>
            <a:ext cx="431450" cy="576338"/>
          </a:xfrm>
          <a:prstGeom prst="rect">
            <a:avLst/>
          </a:prstGeom>
          <a:solidFill>
            <a:schemeClr val="accent1"/>
          </a:solidFill>
          <a:ln>
            <a:solidFill>
              <a:schemeClr val="accent1"/>
            </a:solidFill>
            <a:headEnd/>
            <a:tailEnd/>
          </a:ln>
        </p:spPr>
        <p:style>
          <a:lnRef idx="2">
            <a:schemeClr val="accent1"/>
          </a:lnRef>
          <a:fillRef idx="1">
            <a:schemeClr val="lt1"/>
          </a:fillRef>
          <a:effectRef idx="0">
            <a:schemeClr val="accent1"/>
          </a:effectRef>
          <a:fontRef idx="minor">
            <a:schemeClr val="dk1"/>
          </a:fontRef>
        </p:style>
        <p:txBody>
          <a:bodyPr vert="eaVert" wrap="none" anchor="ctr">
            <a:noAutofit/>
          </a:bodyPr>
          <a:lstStyle/>
          <a:p>
            <a:pPr algn="ctr" eaLnBrk="1" fontAlgn="auto" hangingPunct="1">
              <a:spcBef>
                <a:spcPts val="0"/>
              </a:spcBef>
              <a:spcAft>
                <a:spcPts val="0"/>
              </a:spcAft>
              <a:defRPr/>
            </a:pPr>
            <a:r>
              <a:rPr kumimoji="0" lang="ja-JP" altLang="en-US" sz="2000" b="1" kern="0" dirty="0">
                <a:solidFill>
                  <a:schemeClr val="bg1"/>
                </a:solidFill>
                <a:latin typeface="UD Digi Kyokasho NK-R" panose="02020400000000000000" pitchFamily="18" charset="-128"/>
                <a:ea typeface="UD Digi Kyokasho NK-R" panose="02020400000000000000" pitchFamily="18" charset="-128"/>
              </a:rPr>
              <a:t>体制</a:t>
            </a:r>
          </a:p>
        </p:txBody>
      </p:sp>
      <p:sp>
        <p:nvSpPr>
          <p:cNvPr id="12" name="Rectangle 50">
            <a:extLst>
              <a:ext uri="{FF2B5EF4-FFF2-40B4-BE49-F238E27FC236}">
                <a16:creationId xmlns:a16="http://schemas.microsoft.com/office/drawing/2014/main" id="{7CAFE74F-6915-4937-99C4-737E449BD46E}"/>
              </a:ext>
            </a:extLst>
          </p:cNvPr>
          <p:cNvSpPr>
            <a:spLocks noChangeArrowheads="1"/>
          </p:cNvSpPr>
          <p:nvPr/>
        </p:nvSpPr>
        <p:spPr bwMode="auto">
          <a:xfrm>
            <a:off x="1124598" y="1844661"/>
            <a:ext cx="7335402" cy="576339"/>
          </a:xfrm>
          <a:prstGeom prst="rect">
            <a:avLst/>
          </a:prstGeom>
          <a:solidFill>
            <a:schemeClr val="bg1"/>
          </a:solidFill>
          <a:ln>
            <a:solidFill>
              <a:schemeClr val="accent1"/>
            </a:solidFill>
            <a:headEnd/>
            <a:tailEnd/>
          </a:ln>
        </p:spPr>
        <p:style>
          <a:lnRef idx="2">
            <a:schemeClr val="accent1"/>
          </a:lnRef>
          <a:fillRef idx="1">
            <a:schemeClr val="lt1"/>
          </a:fillRef>
          <a:effectRef idx="0">
            <a:schemeClr val="accent1"/>
          </a:effectRef>
          <a:fontRef idx="minor">
            <a:schemeClr val="dk1"/>
          </a:fontRef>
        </p:style>
        <p:txBody>
          <a:bodyPr vert="horz" wrap="square" anchor="ctr">
            <a:noAutofit/>
          </a:bodyPr>
          <a:lstStyle/>
          <a:p>
            <a:pPr eaLnBrk="1" fontAlgn="auto" hangingPunct="1">
              <a:spcBef>
                <a:spcPts val="0"/>
              </a:spcBef>
              <a:spcAft>
                <a:spcPts val="0"/>
              </a:spcAft>
              <a:defRPr/>
            </a:pPr>
            <a:r>
              <a:rPr kumimoji="0" lang="ja-JP" altLang="en-US" sz="2000" b="1" kern="0" dirty="0">
                <a:solidFill>
                  <a:schemeClr val="tx2"/>
                </a:solidFill>
                <a:latin typeface="UD Digi Kyokasho NK-R" panose="02020400000000000000" pitchFamily="18" charset="-128"/>
                <a:ea typeface="UD Digi Kyokasho NK-R" panose="02020400000000000000" pitchFamily="18" charset="-128"/>
              </a:rPr>
              <a:t>部会長：大木 一浩（日本電気）</a:t>
            </a:r>
          </a:p>
        </p:txBody>
      </p:sp>
      <p:sp>
        <p:nvSpPr>
          <p:cNvPr id="7" name="スライド番号プレースホルダー 6">
            <a:extLst>
              <a:ext uri="{FF2B5EF4-FFF2-40B4-BE49-F238E27FC236}">
                <a16:creationId xmlns:a16="http://schemas.microsoft.com/office/drawing/2014/main" id="{8CF366F8-B648-42B8-80BE-515EA5D3DE7C}"/>
              </a:ext>
            </a:extLst>
          </p:cNvPr>
          <p:cNvSpPr>
            <a:spLocks noGrp="1"/>
          </p:cNvSpPr>
          <p:nvPr>
            <p:ph type="sldNum" sz="quarter" idx="10"/>
          </p:nvPr>
        </p:nvSpPr>
        <p:spPr/>
        <p:txBody>
          <a:bodyPr/>
          <a:lstStyle/>
          <a:p>
            <a:pPr>
              <a:defRPr/>
            </a:pPr>
            <a:fld id="{B3E49BE8-D7E7-40E4-BE36-43DDB0579533}" type="slidenum">
              <a:rPr lang="en-US" altLang="ja-JP" smtClean="0"/>
              <a:pPr>
                <a:defRPr/>
              </a:pPr>
              <a:t>25</a:t>
            </a:fld>
            <a:endParaRPr lang="en-US" altLang="ja-JP"/>
          </a:p>
        </p:txBody>
      </p:sp>
      <p:sp>
        <p:nvSpPr>
          <p:cNvPr id="14" name="吹き出し: 円形 13">
            <a:extLst>
              <a:ext uri="{FF2B5EF4-FFF2-40B4-BE49-F238E27FC236}">
                <a16:creationId xmlns:a16="http://schemas.microsoft.com/office/drawing/2014/main" id="{9A01E315-9300-4C7F-9C49-F65D755D95EF}"/>
              </a:ext>
            </a:extLst>
          </p:cNvPr>
          <p:cNvSpPr/>
          <p:nvPr/>
        </p:nvSpPr>
        <p:spPr>
          <a:xfrm>
            <a:off x="5297971" y="1557000"/>
            <a:ext cx="3732834" cy="1298377"/>
          </a:xfrm>
          <a:prstGeom prst="wedgeEllipseCallout">
            <a:avLst>
              <a:gd name="adj1" fmla="val -48246"/>
              <a:gd name="adj2" fmla="val -53393"/>
            </a:avLst>
          </a:prstGeom>
          <a:solidFill>
            <a:schemeClr val="accent5"/>
          </a:solidFill>
          <a:ln>
            <a:solidFill>
              <a:schemeClr val="accent5"/>
            </a:solidFill>
          </a:ln>
        </p:spPr>
        <p:style>
          <a:lnRef idx="2">
            <a:schemeClr val="accent1"/>
          </a:lnRef>
          <a:fillRef idx="1">
            <a:schemeClr val="lt1"/>
          </a:fillRef>
          <a:effectRef idx="0">
            <a:schemeClr val="accent1"/>
          </a:effectRef>
          <a:fontRef idx="minor">
            <a:schemeClr val="dk1"/>
          </a:fontRef>
        </p:style>
        <p:txBody>
          <a:bodyPr wrap="none" lIns="0" rIns="0" rtlCol="0" anchor="ctr">
            <a:spAutoFit/>
          </a:bodyPr>
          <a:lstStyle/>
          <a:p>
            <a:pPr algn="ctr"/>
            <a:r>
              <a:rPr kumimoji="1" lang="ja-JP" altLang="en-US" sz="1800" dirty="0">
                <a:latin typeface="UD Digi Kyokasho NK-R" panose="02020400000000000000" pitchFamily="18" charset="-128"/>
                <a:ea typeface="UD Digi Kyokasho NK-R" panose="02020400000000000000" pitchFamily="18" charset="-128"/>
              </a:rPr>
              <a:t>旧北東アジア関連の</a:t>
            </a:r>
            <a:br>
              <a:rPr kumimoji="1" lang="en-US" altLang="ja-JP" sz="1800" dirty="0">
                <a:latin typeface="UD Digi Kyokasho NK-R" panose="02020400000000000000" pitchFamily="18" charset="-128"/>
                <a:ea typeface="UD Digi Kyokasho NK-R" panose="02020400000000000000" pitchFamily="18" charset="-128"/>
              </a:rPr>
            </a:br>
            <a:r>
              <a:rPr kumimoji="1" lang="ja-JP" altLang="en-US" sz="1800" dirty="0">
                <a:latin typeface="UD Digi Kyokasho NK-R" panose="02020400000000000000" pitchFamily="18" charset="-128"/>
                <a:ea typeface="UD Digi Kyokasho NK-R" panose="02020400000000000000" pitchFamily="18" charset="-128"/>
              </a:rPr>
              <a:t>ワーキンググループ機能や</a:t>
            </a:r>
            <a:endParaRPr kumimoji="1" lang="en-US" altLang="ja-JP" sz="1800" dirty="0">
              <a:latin typeface="UD Digi Kyokasho NK-R" panose="02020400000000000000" pitchFamily="18" charset="-128"/>
              <a:ea typeface="UD Digi Kyokasho NK-R" panose="02020400000000000000" pitchFamily="18" charset="-128"/>
            </a:endParaRPr>
          </a:p>
          <a:p>
            <a:pPr algn="ctr"/>
            <a:r>
              <a:rPr lang="ja-JP" altLang="en-US" sz="1800" dirty="0">
                <a:latin typeface="UD Digi Kyokasho NK-R" panose="02020400000000000000" pitchFamily="18" charset="-128"/>
                <a:ea typeface="UD Digi Kyokasho NK-R" panose="02020400000000000000" pitchFamily="18" charset="-128"/>
              </a:rPr>
              <a:t>理事会機能を引き継ぎ</a:t>
            </a:r>
            <a:endParaRPr kumimoji="1" lang="ja-JP" altLang="en-US" sz="1800" dirty="0">
              <a:latin typeface="UD Digi Kyokasho NK-R" panose="02020400000000000000" pitchFamily="18" charset="-128"/>
              <a:ea typeface="UD Digi Kyokasho NK-R" panose="02020400000000000000" pitchFamily="18" charset="-128"/>
            </a:endParaRPr>
          </a:p>
        </p:txBody>
      </p:sp>
    </p:spTree>
    <p:extLst>
      <p:ext uri="{BB962C8B-B14F-4D97-AF65-F5344CB8AC3E}">
        <p14:creationId xmlns:p14="http://schemas.microsoft.com/office/powerpoint/2010/main" val="565451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FCBC46-112C-4A37-A624-740533BFA8AC}"/>
              </a:ext>
            </a:extLst>
          </p:cNvPr>
          <p:cNvSpPr>
            <a:spLocks noGrp="1"/>
          </p:cNvSpPr>
          <p:nvPr>
            <p:ph type="title"/>
          </p:nvPr>
        </p:nvSpPr>
        <p:spPr/>
        <p:txBody>
          <a:bodyPr/>
          <a:lstStyle/>
          <a:p>
            <a:r>
              <a:rPr kumimoji="1" lang="ja-JP" altLang="en-US" dirty="0"/>
              <a:t>活動概要</a:t>
            </a:r>
          </a:p>
        </p:txBody>
      </p:sp>
      <p:sp>
        <p:nvSpPr>
          <p:cNvPr id="3" name="フッター プレースホルダー 2">
            <a:extLst>
              <a:ext uri="{FF2B5EF4-FFF2-40B4-BE49-F238E27FC236}">
                <a16:creationId xmlns:a16="http://schemas.microsoft.com/office/drawing/2014/main" id="{4ABBBD60-8E79-4AAB-A5A3-5BBCCF846A00}"/>
              </a:ext>
            </a:extLst>
          </p:cNvPr>
          <p:cNvSpPr>
            <a:spLocks noGrp="1"/>
          </p:cNvSpPr>
          <p:nvPr>
            <p:ph type="ftr" sz="quarter" idx="11"/>
          </p:nvPr>
        </p:nvSpPr>
        <p:spPr/>
        <p:txBody>
          <a:bodyPr/>
          <a:lstStyle/>
          <a:p>
            <a:pPr>
              <a:buClr>
                <a:schemeClr val="tx2"/>
              </a:buClr>
              <a:buFont typeface="Wingdings" panose="05000000000000000000" pitchFamily="2" charset="2"/>
              <a:buNone/>
            </a:pPr>
            <a:r>
              <a:rPr kumimoji="0" lang="en-US" altLang="ja-JP" sz="1000" dirty="0">
                <a:latin typeface="Arial" panose="020B0604020202020204" pitchFamily="34" charset="0"/>
              </a:rPr>
              <a:t>Copyright 2021 Japan OSS Promotion Forum </a:t>
            </a:r>
            <a:endParaRPr kumimoji="0" lang="en-US" altLang="ja-JP" sz="1000" dirty="0">
              <a:latin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38CB60C9-A765-4E22-A3BE-67A63B56F9C9}"/>
              </a:ext>
            </a:extLst>
          </p:cNvPr>
          <p:cNvSpPr>
            <a:spLocks noGrp="1"/>
          </p:cNvSpPr>
          <p:nvPr>
            <p:ph type="sldNum" sz="quarter" idx="12"/>
          </p:nvPr>
        </p:nvSpPr>
        <p:spPr bwMode="auto">
          <a:xfrm>
            <a:off x="8569325" y="6669088"/>
            <a:ext cx="574675" cy="188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r" rtl="0" eaLnBrk="1" fontAlgn="base" hangingPunct="1">
              <a:spcBef>
                <a:spcPct val="20000"/>
              </a:spcBef>
              <a:spcAft>
                <a:spcPct val="0"/>
              </a:spcAft>
              <a:buClr>
                <a:srgbClr val="000000"/>
              </a:buClr>
              <a:buSzPct val="70000"/>
              <a:buFont typeface="Wingdings" panose="05000000000000000000" pitchFamily="2" charset="2"/>
              <a:buNone/>
              <a:defRPr kumimoji="0" sz="1000" kern="1200" smtClean="0">
                <a:solidFill>
                  <a:srgbClr val="000000"/>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9pPr>
          </a:lstStyle>
          <a:p>
            <a:pPr>
              <a:defRPr/>
            </a:pPr>
            <a:fld id="{BB03599F-0107-4BD3-8E57-A0630EA8B684}" type="slidenum">
              <a:rPr lang="en-US" altLang="ja-JP" smtClean="0"/>
              <a:pPr>
                <a:defRPr/>
              </a:pPr>
              <a:t>26</a:t>
            </a:fld>
            <a:endParaRPr lang="en-US" altLang="ja-JP"/>
          </a:p>
        </p:txBody>
      </p:sp>
      <p:sp>
        <p:nvSpPr>
          <p:cNvPr id="5" name="コンテンツ プレースホルダー 1">
            <a:extLst>
              <a:ext uri="{FF2B5EF4-FFF2-40B4-BE49-F238E27FC236}">
                <a16:creationId xmlns:a16="http://schemas.microsoft.com/office/drawing/2014/main" id="{A22104FF-EDAA-4F29-B8F9-A04EBD91635A}"/>
              </a:ext>
            </a:extLst>
          </p:cNvPr>
          <p:cNvSpPr txBox="1">
            <a:spLocks/>
          </p:cNvSpPr>
          <p:nvPr/>
        </p:nvSpPr>
        <p:spPr>
          <a:xfrm>
            <a:off x="647564" y="944724"/>
            <a:ext cx="8064896" cy="4752975"/>
          </a:xfrm>
          <a:prstGeom prst="rect">
            <a:avLst/>
          </a:prstGeom>
        </p:spPr>
        <p:txBody>
          <a:bodyPr/>
          <a:lst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mn-lt"/>
                <a:ea typeface="+mn-ea"/>
              </a:defRPr>
            </a:lvl5pPr>
            <a:lvl6pPr marL="2551113" indent="-398463" algn="l" rtl="0" eaLnBrk="1" fontAlgn="base" hangingPunct="1">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eaLnBrk="1" fontAlgn="base" hangingPunct="1">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eaLnBrk="1" fontAlgn="base" hangingPunct="1">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eaLnBrk="1" fontAlgn="base" hangingPunct="1">
              <a:spcBef>
                <a:spcPct val="25000"/>
              </a:spcBef>
              <a:spcAft>
                <a:spcPct val="0"/>
              </a:spcAft>
              <a:buClr>
                <a:schemeClr val="accent2"/>
              </a:buClr>
              <a:buFont typeface="Wingdings" pitchFamily="2" charset="2"/>
              <a:buChar char="§"/>
              <a:defRPr kumimoji="1" sz="2000">
                <a:solidFill>
                  <a:schemeClr val="tx1"/>
                </a:solidFill>
                <a:latin typeface="+mn-lt"/>
                <a:ea typeface="+mn-ea"/>
              </a:defRPr>
            </a:lvl9pPr>
          </a:lstStyle>
          <a:p>
            <a:pPr>
              <a:defRPr/>
            </a:pPr>
            <a:r>
              <a:rPr lang="ja-JP" altLang="en-US" sz="2000" kern="0" dirty="0">
                <a:latin typeface="UD Digi Kyokasho NK-R" panose="02020400000000000000" pitchFamily="18" charset="-128"/>
                <a:ea typeface="UD Digi Kyokasho NK-R" panose="02020400000000000000" pitchFamily="18" charset="-128"/>
              </a:rPr>
              <a:t>本来、</a:t>
            </a:r>
            <a:r>
              <a:rPr lang="en-US" altLang="ja-JP" sz="2000" kern="0" dirty="0">
                <a:latin typeface="UD Digi Kyokasho NK-R" panose="02020400000000000000" pitchFamily="18" charset="-128"/>
                <a:ea typeface="UD Digi Kyokasho NK-R" panose="02020400000000000000" pitchFamily="18" charset="-128"/>
              </a:rPr>
              <a:t> 20</a:t>
            </a:r>
            <a:r>
              <a:rPr lang="ja-JP" altLang="en-US" sz="2000" kern="0" dirty="0">
                <a:latin typeface="UD Digi Kyokasho NK-R" panose="02020400000000000000" pitchFamily="18" charset="-128"/>
                <a:ea typeface="UD Digi Kyokasho NK-R" panose="02020400000000000000" pitchFamily="18" charset="-128"/>
              </a:rPr>
              <a:t>年度は、中国での開催となる想定だったが、コロナ感染拡大とその対処状況を踏まえ、北東アジアＯＳＳ推進フォーラム本大会開催及びこれに係る一切の協議活動を</a:t>
            </a:r>
            <a:r>
              <a:rPr lang="en-US" altLang="ja-JP" sz="2000" kern="0" dirty="0">
                <a:latin typeface="UD Digi Kyokasho NK-R" panose="02020400000000000000" pitchFamily="18" charset="-128"/>
                <a:ea typeface="UD Digi Kyokasho NK-R" panose="02020400000000000000" pitchFamily="18" charset="-128"/>
              </a:rPr>
              <a:t>3</a:t>
            </a:r>
            <a:r>
              <a:rPr lang="ja-JP" altLang="en-US" sz="2000" kern="0" dirty="0">
                <a:latin typeface="UD Digi Kyokasho NK-R" panose="02020400000000000000" pitchFamily="18" charset="-128"/>
                <a:ea typeface="UD Digi Kyokasho NK-R" panose="02020400000000000000" pitchFamily="18" charset="-128"/>
              </a:rPr>
              <a:t>か国合意の上、取り止め</a:t>
            </a:r>
            <a:endParaRPr lang="en-US" altLang="ja-JP" sz="2000" kern="0" dirty="0">
              <a:latin typeface="UD Digi Kyokasho NK-R" panose="02020400000000000000" pitchFamily="18" charset="-128"/>
              <a:ea typeface="UD Digi Kyokasho NK-R" panose="02020400000000000000" pitchFamily="18" charset="-128"/>
            </a:endParaRPr>
          </a:p>
          <a:p>
            <a:pPr>
              <a:spcBef>
                <a:spcPts val="1800"/>
              </a:spcBef>
              <a:defRPr/>
            </a:pPr>
            <a:r>
              <a:rPr lang="ja-JP" altLang="en-US" sz="2000" kern="0" dirty="0">
                <a:latin typeface="UD Digi Kyokasho NK-R" panose="02020400000000000000" pitchFamily="18" charset="-128"/>
                <a:ea typeface="UD Digi Kyokasho NK-R" panose="02020400000000000000" pitchFamily="18" charset="-128"/>
              </a:rPr>
              <a:t>韓国ＮＩＰＡ</a:t>
            </a:r>
            <a:r>
              <a:rPr lang="en-US" altLang="ja-JP" sz="2000" kern="0" dirty="0">
                <a:latin typeface="UD Digi Kyokasho NK-R" panose="02020400000000000000" pitchFamily="18" charset="-128"/>
                <a:ea typeface="UD Digi Kyokasho NK-R" panose="02020400000000000000" pitchFamily="18" charset="-128"/>
              </a:rPr>
              <a:t>(</a:t>
            </a:r>
            <a:r>
              <a:rPr lang="zh-TW" altLang="en-US" sz="2000" dirty="0">
                <a:latin typeface="UD Digi Kyokasho NK-R" panose="02020400000000000000" pitchFamily="18" charset="-128"/>
                <a:ea typeface="UD Digi Kyokasho NK-R" panose="02020400000000000000" pitchFamily="18" charset="-128"/>
              </a:rPr>
              <a:t>情報通信産業振興院</a:t>
            </a:r>
            <a:r>
              <a:rPr lang="en-US" altLang="ja-JP" sz="2000" dirty="0">
                <a:latin typeface="UD Digi Kyokasho NK-R" panose="02020400000000000000" pitchFamily="18" charset="-128"/>
                <a:ea typeface="UD Digi Kyokasho NK-R" panose="02020400000000000000" pitchFamily="18" charset="-128"/>
              </a:rPr>
              <a:t>)</a:t>
            </a:r>
            <a:r>
              <a:rPr lang="ja-JP" altLang="en-US" sz="2000" dirty="0">
                <a:latin typeface="UD Digi Kyokasho NK-R" panose="02020400000000000000" pitchFamily="18" charset="-128"/>
                <a:ea typeface="UD Digi Kyokasho NK-R" panose="02020400000000000000" pitchFamily="18" charset="-128"/>
              </a:rPr>
              <a:t>からの申し入れにより、</a:t>
            </a:r>
            <a:r>
              <a:rPr lang="en-US" altLang="ja-JP" sz="2000" kern="0" dirty="0">
                <a:latin typeface="UD Digi Kyokasho NK-R" panose="02020400000000000000" pitchFamily="18" charset="-128"/>
                <a:ea typeface="UD Digi Kyokasho NK-R" panose="02020400000000000000" pitchFamily="18" charset="-128"/>
              </a:rPr>
              <a:t>10</a:t>
            </a:r>
            <a:r>
              <a:rPr lang="ja-JP" altLang="en-US" sz="2000" kern="0" dirty="0">
                <a:latin typeface="UD Digi Kyokasho NK-R" panose="02020400000000000000" pitchFamily="18" charset="-128"/>
                <a:ea typeface="UD Digi Kyokasho NK-R" panose="02020400000000000000" pitchFamily="18" charset="-128"/>
              </a:rPr>
              <a:t>月</a:t>
            </a:r>
            <a:r>
              <a:rPr lang="en-US" altLang="ja-JP" sz="2000" kern="0" dirty="0">
                <a:latin typeface="UD Digi Kyokasho NK-R" panose="02020400000000000000" pitchFamily="18" charset="-128"/>
                <a:ea typeface="UD Digi Kyokasho NK-R" panose="02020400000000000000" pitchFamily="18" charset="-128"/>
              </a:rPr>
              <a:t>16</a:t>
            </a:r>
            <a:r>
              <a:rPr lang="ja-JP" altLang="en-US" sz="2000" kern="0" dirty="0">
                <a:latin typeface="UD Digi Kyokasho NK-R" panose="02020400000000000000" pitchFamily="18" charset="-128"/>
                <a:ea typeface="UD Digi Kyokasho NK-R" panose="02020400000000000000" pitchFamily="18" charset="-128"/>
              </a:rPr>
              <a:t>日に日本、中国、韓国の関係者参加による情報交換、ディスカッションを試行的に実施</a:t>
            </a:r>
            <a:endParaRPr lang="en-US" altLang="ja-JP" sz="2000" kern="0" dirty="0">
              <a:latin typeface="UD Digi Kyokasho NK-R" panose="02020400000000000000" pitchFamily="18" charset="-128"/>
              <a:ea typeface="UD Digi Kyokasho NK-R" panose="02020400000000000000" pitchFamily="18" charset="-128"/>
            </a:endParaRPr>
          </a:p>
          <a:p>
            <a:pPr marL="0" indent="0">
              <a:spcBef>
                <a:spcPts val="600"/>
              </a:spcBef>
              <a:buNone/>
              <a:defRPr/>
            </a:pPr>
            <a:r>
              <a:rPr lang="ja-JP" altLang="en-US" sz="1600" kern="0" dirty="0">
                <a:latin typeface="UD Digi Kyokasho NK-R" panose="02020400000000000000" pitchFamily="18" charset="-128"/>
                <a:ea typeface="UD Digi Kyokasho NK-R" panose="02020400000000000000" pitchFamily="18" charset="-128"/>
              </a:rPr>
              <a:t>　　　　</a:t>
            </a:r>
            <a:r>
              <a:rPr lang="en-US" altLang="ja-JP" sz="1600" kern="0" dirty="0">
                <a:latin typeface="UD Digi Kyokasho NK-R" panose="02020400000000000000" pitchFamily="18" charset="-128"/>
                <a:ea typeface="UD Digi Kyokasho NK-R" panose="02020400000000000000" pitchFamily="18" charset="-128"/>
              </a:rPr>
              <a:t>【</a:t>
            </a:r>
            <a:r>
              <a:rPr lang="ja-JP" altLang="en-US" sz="1600" kern="0" dirty="0">
                <a:latin typeface="UD Digi Kyokasho NK-R" panose="02020400000000000000" pitchFamily="18" charset="-128"/>
                <a:ea typeface="UD Digi Kyokasho NK-R" panose="02020400000000000000" pitchFamily="18" charset="-128"/>
              </a:rPr>
              <a:t>参加者</a:t>
            </a:r>
            <a:r>
              <a:rPr lang="en-US" altLang="ja-JP" sz="1600" kern="0" dirty="0">
                <a:latin typeface="UD Digi Kyokasho NK-R" panose="02020400000000000000" pitchFamily="18" charset="-128"/>
                <a:ea typeface="UD Digi Kyokasho NK-R" panose="02020400000000000000" pitchFamily="18" charset="-128"/>
              </a:rPr>
              <a:t>】</a:t>
            </a:r>
          </a:p>
          <a:p>
            <a:pPr marL="712788" indent="0">
              <a:buNone/>
              <a:defRPr/>
            </a:pPr>
            <a:r>
              <a:rPr lang="ja-JP" altLang="en-US" sz="1600" kern="0" dirty="0">
                <a:latin typeface="UD Digi Kyokasho NK-R" panose="02020400000000000000" pitchFamily="18" charset="-128"/>
                <a:ea typeface="UD Digi Kyokasho NK-R" panose="02020400000000000000" pitchFamily="18" charset="-128"/>
              </a:rPr>
              <a:t>韓国ＯＳＳ推進フォーラム</a:t>
            </a:r>
            <a:r>
              <a:rPr lang="en-US" altLang="ja-JP" sz="1600" kern="0" dirty="0">
                <a:latin typeface="UD Digi Kyokasho NK-R" panose="02020400000000000000" pitchFamily="18" charset="-128"/>
                <a:ea typeface="UD Digi Kyokasho NK-R" panose="02020400000000000000" pitchFamily="18" charset="-128"/>
              </a:rPr>
              <a:t>/</a:t>
            </a:r>
            <a:r>
              <a:rPr lang="ja-JP" altLang="en-US" sz="1600" kern="0" dirty="0">
                <a:latin typeface="UD Digi Kyokasho NK-R" panose="02020400000000000000" pitchFamily="18" charset="-128"/>
                <a:ea typeface="UD Digi Kyokasho NK-R" panose="02020400000000000000" pitchFamily="18" charset="-128"/>
              </a:rPr>
              <a:t>ＮＩＰＡ</a:t>
            </a:r>
            <a:endParaRPr lang="en-US" altLang="ja-JP" sz="1600" kern="0" dirty="0">
              <a:latin typeface="UD Digi Kyokasho NK-R" panose="02020400000000000000" pitchFamily="18" charset="-128"/>
              <a:ea typeface="UD Digi Kyokasho NK-R" panose="02020400000000000000" pitchFamily="18" charset="-128"/>
            </a:endParaRPr>
          </a:p>
          <a:p>
            <a:pPr marL="712788" indent="0">
              <a:buNone/>
              <a:defRPr/>
            </a:pPr>
            <a:r>
              <a:rPr lang="ja-JP" altLang="en-US" sz="1600" kern="0" dirty="0">
                <a:latin typeface="UD Digi Kyokasho NK-R" panose="02020400000000000000" pitchFamily="18" charset="-128"/>
                <a:ea typeface="UD Digi Kyokasho NK-R" panose="02020400000000000000" pitchFamily="18" charset="-128"/>
              </a:rPr>
              <a:t>中国ＯＳＳ推進連盟</a:t>
            </a:r>
            <a:r>
              <a:rPr lang="en-US" altLang="ja-JP" sz="1600" kern="0" dirty="0">
                <a:latin typeface="UD Digi Kyokasho NK-R" panose="02020400000000000000" pitchFamily="18" charset="-128"/>
                <a:ea typeface="UD Digi Kyokasho NK-R" panose="02020400000000000000" pitchFamily="18" charset="-128"/>
              </a:rPr>
              <a:t>/</a:t>
            </a:r>
            <a:r>
              <a:rPr lang="ja-JP" altLang="en-US" sz="1600" kern="0" dirty="0">
                <a:latin typeface="UD Digi Kyokasho NK-R" panose="02020400000000000000" pitchFamily="18" charset="-128"/>
                <a:ea typeface="UD Digi Kyokasho NK-R" panose="02020400000000000000" pitchFamily="18" charset="-128"/>
              </a:rPr>
              <a:t>企業</a:t>
            </a:r>
            <a:endParaRPr lang="en-US" altLang="ja-JP" sz="1600" kern="0" dirty="0">
              <a:latin typeface="UD Digi Kyokasho NK-R" panose="02020400000000000000" pitchFamily="18" charset="-128"/>
              <a:ea typeface="UD Digi Kyokasho NK-R" panose="02020400000000000000" pitchFamily="18" charset="-128"/>
            </a:endParaRPr>
          </a:p>
          <a:p>
            <a:pPr marL="712788" indent="0">
              <a:buNone/>
              <a:defRPr/>
            </a:pPr>
            <a:r>
              <a:rPr lang="ja-JP" altLang="en-US" sz="1600" kern="0" dirty="0">
                <a:latin typeface="UD Digi Kyokasho NK-R" panose="02020400000000000000" pitchFamily="18" charset="-128"/>
                <a:ea typeface="UD Digi Kyokasho NK-R" panose="02020400000000000000" pitchFamily="18" charset="-128"/>
              </a:rPr>
              <a:t>日本ＯＳＳ推進フォーラム</a:t>
            </a:r>
            <a:endParaRPr lang="en-US" altLang="ja-JP" sz="1600" kern="0" dirty="0">
              <a:latin typeface="UD Digi Kyokasho NK-R" panose="02020400000000000000" pitchFamily="18" charset="-128"/>
              <a:ea typeface="UD Digi Kyokasho NK-R" panose="02020400000000000000" pitchFamily="18" charset="-128"/>
            </a:endParaRPr>
          </a:p>
          <a:p>
            <a:pPr marL="446088" indent="0">
              <a:spcBef>
                <a:spcPts val="600"/>
              </a:spcBef>
              <a:buNone/>
              <a:defRPr/>
            </a:pPr>
            <a:r>
              <a:rPr lang="ja-JP" altLang="en-US" sz="2000" kern="0" dirty="0">
                <a:latin typeface="UD Digi Kyokasho NK-R" panose="02020400000000000000" pitchFamily="18" charset="-128"/>
                <a:ea typeface="UD Digi Kyokasho NK-R" panose="02020400000000000000" pitchFamily="18" charset="-128"/>
              </a:rPr>
              <a:t>中国からの要請で</a:t>
            </a:r>
            <a:r>
              <a:rPr lang="en-US" altLang="ja-JP" sz="2000" kern="0" dirty="0" err="1">
                <a:latin typeface="UD Digi Kyokasho NK-R" panose="02020400000000000000" pitchFamily="18" charset="-128"/>
                <a:ea typeface="UD Digi Kyokasho NK-R" panose="02020400000000000000" pitchFamily="18" charset="-128"/>
              </a:rPr>
              <a:t>Tencent</a:t>
            </a:r>
            <a:r>
              <a:rPr lang="en-US" altLang="ja-JP" sz="2000" kern="0" dirty="0">
                <a:latin typeface="UD Digi Kyokasho NK-R" panose="02020400000000000000" pitchFamily="18" charset="-128"/>
                <a:ea typeface="UD Digi Kyokasho NK-R" panose="02020400000000000000" pitchFamily="18" charset="-128"/>
              </a:rPr>
              <a:t> Meeting</a:t>
            </a:r>
            <a:r>
              <a:rPr lang="ja-JP" altLang="en-US" sz="2000" kern="0" dirty="0">
                <a:latin typeface="UD Digi Kyokasho NK-R" panose="02020400000000000000" pitchFamily="18" charset="-128"/>
                <a:ea typeface="UD Digi Kyokasho NK-R" panose="02020400000000000000" pitchFamily="18" charset="-128"/>
              </a:rPr>
              <a:t>を活用した国際カンファレンス形式で実施したが、音声品質が悪く円滑な会議が実施できず</a:t>
            </a:r>
            <a:endParaRPr lang="en-US" altLang="ja-JP" sz="2000" kern="0" dirty="0">
              <a:latin typeface="UD Digi Kyokasho NK-R" panose="02020400000000000000" pitchFamily="18" charset="-128"/>
              <a:ea typeface="UD Digi Kyokasho NK-R" panose="02020400000000000000" pitchFamily="18" charset="-128"/>
            </a:endParaRPr>
          </a:p>
          <a:p>
            <a:pPr marL="446088" indent="0">
              <a:spcBef>
                <a:spcPts val="600"/>
              </a:spcBef>
              <a:buNone/>
              <a:defRPr/>
            </a:pPr>
            <a:r>
              <a:rPr lang="ja-JP" altLang="en-US" sz="2000" kern="0" dirty="0">
                <a:latin typeface="UD Digi Kyokasho NK-R" panose="02020400000000000000" pitchFamily="18" charset="-128"/>
                <a:ea typeface="UD Digi Kyokasho NK-R" panose="02020400000000000000" pitchFamily="18" charset="-128"/>
              </a:rPr>
              <a:t>結果として当該形式による会議は難しいことがわかったため、対面形式の会議開催が可能となるまで事実上活動停滞状態が継続される見通し</a:t>
            </a:r>
            <a:endParaRPr lang="en-US" altLang="ja-JP" sz="2000" kern="0" dirty="0">
              <a:latin typeface="UD Digi Kyokasho NK-R" panose="02020400000000000000" pitchFamily="18" charset="-128"/>
              <a:ea typeface="UD Digi Kyokasho NK-R" panose="02020400000000000000" pitchFamily="18" charset="-128"/>
            </a:endParaRPr>
          </a:p>
        </p:txBody>
      </p:sp>
    </p:spTree>
    <p:extLst>
      <p:ext uri="{BB962C8B-B14F-4D97-AF65-F5344CB8AC3E}">
        <p14:creationId xmlns:p14="http://schemas.microsoft.com/office/powerpoint/2010/main" val="1793557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正方形/長方形 1">
            <a:extLst>
              <a:ext uri="{FF2B5EF4-FFF2-40B4-BE49-F238E27FC236}">
                <a16:creationId xmlns:a16="http://schemas.microsoft.com/office/drawing/2014/main" id="{020C8856-E193-4A44-AE09-0BC606BD2D3C}"/>
              </a:ext>
            </a:extLst>
          </p:cNvPr>
          <p:cNvSpPr>
            <a:spLocks noChangeArrowheads="1"/>
          </p:cNvSpPr>
          <p:nvPr/>
        </p:nvSpPr>
        <p:spPr bwMode="auto">
          <a:xfrm>
            <a:off x="0" y="6350"/>
            <a:ext cx="9144000" cy="6858000"/>
          </a:xfrm>
          <a:prstGeom prst="rect">
            <a:avLst/>
          </a:prstGeom>
          <a:solidFill>
            <a:schemeClr val="bg1"/>
          </a:solidFill>
          <a:ln w="9525" algn="ctr">
            <a:solidFill>
              <a:srgbClr val="57564F"/>
            </a:solidFill>
            <a:round/>
            <a:headEnd/>
            <a:tailEnd/>
          </a:ln>
        </p:spPr>
        <p:txBody>
          <a:bodyPr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buClr>
                <a:schemeClr val="tx2"/>
              </a:buClr>
              <a:buSzPct val="70000"/>
              <a:buFont typeface="Wingdings" panose="05000000000000000000" pitchFamily="2" charset="2"/>
              <a:buNone/>
            </a:pPr>
            <a:endParaRPr lang="ja-JP" altLang="en-US" sz="1800">
              <a:latin typeface="ＭＳ Ｐゴシック" panose="020B0600070205080204" pitchFamily="50" charset="-128"/>
            </a:endParaRPr>
          </a:p>
        </p:txBody>
      </p:sp>
      <p:pic>
        <p:nvPicPr>
          <p:cNvPr id="104451" name="図 2">
            <a:extLst>
              <a:ext uri="{FF2B5EF4-FFF2-40B4-BE49-F238E27FC236}">
                <a16:creationId xmlns:a16="http://schemas.microsoft.com/office/drawing/2014/main" id="{DB6942BD-D468-4613-8633-0E6B2974C9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7800" y="2060575"/>
            <a:ext cx="3706813"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2" name="フッター プレースホルダー 1">
            <a:extLst>
              <a:ext uri="{FF2B5EF4-FFF2-40B4-BE49-F238E27FC236}">
                <a16:creationId xmlns:a16="http://schemas.microsoft.com/office/drawing/2014/main" id="{D27D8C4C-3141-4EAF-B43F-CAD8BDCF63A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buClr>
                <a:srgbClr val="000000"/>
              </a:buClr>
              <a:buFont typeface="Wingdings" panose="05000000000000000000" pitchFamily="2" charset="2"/>
              <a:buNone/>
            </a:pPr>
            <a:r>
              <a:rPr kumimoji="0" lang="en-US" altLang="ja-JP" sz="1000" dirty="0">
                <a:solidFill>
                  <a:srgbClr val="000000"/>
                </a:solidFill>
                <a:latin typeface="Arial" panose="020B0604020202020204" pitchFamily="34" charset="0"/>
              </a:rPr>
              <a:t>Copyright 2021 Japan OSS Promotion Forum </a:t>
            </a:r>
          </a:p>
        </p:txBody>
      </p:sp>
      <p:sp>
        <p:nvSpPr>
          <p:cNvPr id="104453" name="スライド番号プレースホルダー 2">
            <a:extLst>
              <a:ext uri="{FF2B5EF4-FFF2-40B4-BE49-F238E27FC236}">
                <a16:creationId xmlns:a16="http://schemas.microsoft.com/office/drawing/2014/main" id="{8A087EC5-F8F9-484E-BC61-2E758BFEB095}"/>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fld id="{230A2F5C-C19E-47FC-829A-5AE60637FEFD}" type="slidenum">
              <a:rPr kumimoji="0" lang="en-US" altLang="ja-JP" sz="1000">
                <a:solidFill>
                  <a:srgbClr val="000000"/>
                </a:solidFill>
              </a:rPr>
              <a:pPr/>
              <a:t>27</a:t>
            </a:fld>
            <a:endParaRPr kumimoji="0" lang="en-US" altLang="ja-JP" sz="1000">
              <a:solidFill>
                <a:srgbClr val="000000"/>
              </a:solidFill>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B60306-7B09-4C2A-BFD5-A66D74ADBB8F}"/>
              </a:ext>
            </a:extLst>
          </p:cNvPr>
          <p:cNvSpPr>
            <a:spLocks noGrp="1"/>
          </p:cNvSpPr>
          <p:nvPr>
            <p:ph type="title"/>
          </p:nvPr>
        </p:nvSpPr>
        <p:spPr/>
        <p:txBody>
          <a:bodyPr/>
          <a:lstStyle/>
          <a:p>
            <a:r>
              <a:rPr kumimoji="1" lang="en-US" altLang="ja-JP" dirty="0">
                <a:latin typeface="UD Digi Kyokasho NK-R" panose="02020400000000000000" pitchFamily="18" charset="-128"/>
                <a:ea typeface="UD Digi Kyokasho NK-R" panose="02020400000000000000" pitchFamily="18" charset="-128"/>
              </a:rPr>
              <a:t>1.</a:t>
            </a:r>
            <a:r>
              <a:rPr kumimoji="1" lang="ja-JP" altLang="en-US" dirty="0">
                <a:latin typeface="UD Digi Kyokasho NK-R" panose="02020400000000000000" pitchFamily="18" charset="-128"/>
                <a:ea typeface="UD Digi Kyokasho NK-R" panose="02020400000000000000" pitchFamily="18" charset="-128"/>
              </a:rPr>
              <a:t> </a:t>
            </a:r>
            <a:r>
              <a:rPr kumimoji="1" lang="en-US" altLang="ja-JP" dirty="0">
                <a:latin typeface="UD Digi Kyokasho NK-R" panose="02020400000000000000" pitchFamily="18" charset="-128"/>
                <a:ea typeface="UD Digi Kyokasho NK-R" panose="02020400000000000000" pitchFamily="18" charset="-128"/>
              </a:rPr>
              <a:t>2020</a:t>
            </a:r>
            <a:r>
              <a:rPr kumimoji="1" lang="ja-JP" altLang="en-US" dirty="0">
                <a:latin typeface="UD Digi Kyokasho NK-R" panose="02020400000000000000" pitchFamily="18" charset="-128"/>
                <a:ea typeface="UD Digi Kyokasho NK-R" panose="02020400000000000000" pitchFamily="18" charset="-128"/>
              </a:rPr>
              <a:t>年度 フォーラムの活動目標</a:t>
            </a:r>
          </a:p>
        </p:txBody>
      </p:sp>
      <p:sp>
        <p:nvSpPr>
          <p:cNvPr id="4" name="フッター プレースホルダー 3">
            <a:extLst>
              <a:ext uri="{FF2B5EF4-FFF2-40B4-BE49-F238E27FC236}">
                <a16:creationId xmlns:a16="http://schemas.microsoft.com/office/drawing/2014/main" id="{32705114-D801-407E-A88B-A88271232EE3}"/>
              </a:ext>
            </a:extLst>
          </p:cNvPr>
          <p:cNvSpPr>
            <a:spLocks noGrp="1"/>
          </p:cNvSpPr>
          <p:nvPr>
            <p:ph type="ftr" sz="quarter" idx="11"/>
          </p:nvPr>
        </p:nvSpPr>
        <p:spPr/>
        <p:txBody>
          <a:bodyPr/>
          <a:lstStyle/>
          <a:p>
            <a:pPr>
              <a:buClr>
                <a:schemeClr val="tx2"/>
              </a:buClr>
              <a:buFont typeface="Wingdings" panose="05000000000000000000" pitchFamily="2" charset="2"/>
              <a:buNone/>
            </a:pPr>
            <a:r>
              <a:rPr kumimoji="0" lang="en-US" altLang="ja-JP" sz="1000" dirty="0">
                <a:latin typeface="Arial" panose="020B0604020202020204" pitchFamily="34" charset="0"/>
              </a:rPr>
              <a:t>Copyright 2021 Japan OSS Promotion Forum </a:t>
            </a:r>
            <a:endParaRPr kumimoji="0" lang="en-US" altLang="ja-JP" sz="1000" dirty="0">
              <a:latin typeface="ＭＳ Ｐゴシック" panose="020B0600070205080204" pitchFamily="50" charset="-128"/>
            </a:endParaRPr>
          </a:p>
        </p:txBody>
      </p:sp>
      <p:grpSp>
        <p:nvGrpSpPr>
          <p:cNvPr id="3" name="グループ化 2">
            <a:extLst>
              <a:ext uri="{FF2B5EF4-FFF2-40B4-BE49-F238E27FC236}">
                <a16:creationId xmlns:a16="http://schemas.microsoft.com/office/drawing/2014/main" id="{2CFFD3A3-2766-407E-A052-372F543DEC6C}"/>
              </a:ext>
            </a:extLst>
          </p:cNvPr>
          <p:cNvGrpSpPr/>
          <p:nvPr/>
        </p:nvGrpSpPr>
        <p:grpSpPr>
          <a:xfrm>
            <a:off x="665959" y="1052736"/>
            <a:ext cx="7918339" cy="5148251"/>
            <a:chOff x="684000" y="837000"/>
            <a:chExt cx="8313951" cy="5471999"/>
          </a:xfrm>
        </p:grpSpPr>
        <p:sp>
          <p:nvSpPr>
            <p:cNvPr id="5" name="Rectangle 50">
              <a:extLst>
                <a:ext uri="{FF2B5EF4-FFF2-40B4-BE49-F238E27FC236}">
                  <a16:creationId xmlns:a16="http://schemas.microsoft.com/office/drawing/2014/main" id="{ADEBC0FB-7CC2-42AB-B638-3EEB9DBC1814}"/>
                </a:ext>
              </a:extLst>
            </p:cNvPr>
            <p:cNvSpPr>
              <a:spLocks noChangeArrowheads="1"/>
            </p:cNvSpPr>
            <p:nvPr/>
          </p:nvSpPr>
          <p:spPr bwMode="auto">
            <a:xfrm>
              <a:off x="684000" y="837000"/>
              <a:ext cx="7776000" cy="1008000"/>
            </a:xfrm>
            <a:prstGeom prst="rect">
              <a:avLst/>
            </a:prstGeom>
            <a:solidFill>
              <a:schemeClr val="accent6"/>
            </a:solidFill>
            <a:ln>
              <a:solidFill>
                <a:schemeClr val="accent6"/>
              </a:solidFill>
              <a:headEnd/>
              <a:tailEnd/>
            </a:ln>
          </p:spPr>
          <p:style>
            <a:lnRef idx="2">
              <a:schemeClr val="accent1"/>
            </a:lnRef>
            <a:fillRef idx="1">
              <a:schemeClr val="lt1"/>
            </a:fillRef>
            <a:effectRef idx="0">
              <a:schemeClr val="accent1"/>
            </a:effectRef>
            <a:fontRef idx="minor">
              <a:schemeClr val="dk1"/>
            </a:fontRef>
          </p:style>
          <p:txBody>
            <a:bodyPr wrap="square" anchor="ctr">
              <a:noAutofit/>
            </a:bodyPr>
            <a:lstStyle/>
            <a:p>
              <a:pPr algn="ctr" eaLnBrk="1" fontAlgn="auto" hangingPunct="1">
                <a:spcBef>
                  <a:spcPts val="0"/>
                </a:spcBef>
                <a:spcAft>
                  <a:spcPts val="0"/>
                </a:spcAft>
                <a:defRPr/>
              </a:pPr>
              <a:r>
                <a:rPr kumimoji="0" lang="en-US" altLang="ja-JP" sz="2800" b="1" kern="0" dirty="0">
                  <a:solidFill>
                    <a:schemeClr val="bg1"/>
                  </a:solidFill>
                  <a:latin typeface="UD Digi Kyokasho NK-R" panose="02020400000000000000" pitchFamily="18" charset="-128"/>
                  <a:ea typeface="UD Digi Kyokasho NK-R" panose="02020400000000000000" pitchFamily="18" charset="-128"/>
                </a:rPr>
                <a:t>『OSS</a:t>
              </a:r>
              <a:r>
                <a:rPr kumimoji="0" lang="ja-JP" altLang="en-US" sz="2800" b="1" kern="0" dirty="0">
                  <a:solidFill>
                    <a:schemeClr val="bg1"/>
                  </a:solidFill>
                  <a:latin typeface="UD Digi Kyokasho NK-R" panose="02020400000000000000" pitchFamily="18" charset="-128"/>
                  <a:ea typeface="UD Digi Kyokasho NK-R" panose="02020400000000000000" pitchFamily="18" charset="-128"/>
                </a:rPr>
                <a:t>の</a:t>
              </a:r>
              <a:r>
                <a:rPr kumimoji="0" lang="en-US" altLang="ja-JP" sz="2800" b="1" kern="0" dirty="0">
                  <a:solidFill>
                    <a:schemeClr val="bg1"/>
                  </a:solidFill>
                  <a:latin typeface="UD Digi Kyokasho NK-R" panose="02020400000000000000" pitchFamily="18" charset="-128"/>
                  <a:ea typeface="UD Digi Kyokasho NK-R" panose="02020400000000000000" pitchFamily="18" charset="-128"/>
                </a:rPr>
                <a:t>”</a:t>
              </a:r>
              <a:r>
                <a:rPr kumimoji="0" lang="ja-JP" altLang="en-US" sz="2800" b="1" kern="0" dirty="0">
                  <a:solidFill>
                    <a:schemeClr val="bg1"/>
                  </a:solidFill>
                  <a:latin typeface="UD Digi Kyokasho NK-R" panose="02020400000000000000" pitchFamily="18" charset="-128"/>
                  <a:ea typeface="UD Digi Kyokasho NK-R" panose="02020400000000000000" pitchFamily="18" charset="-128"/>
                </a:rPr>
                <a:t>戦略的活用</a:t>
              </a:r>
              <a:r>
                <a:rPr kumimoji="0" lang="en-US" altLang="ja-JP" sz="2800" b="1" kern="0" dirty="0">
                  <a:solidFill>
                    <a:schemeClr val="bg1"/>
                  </a:solidFill>
                  <a:latin typeface="UD Digi Kyokasho NK-R" panose="02020400000000000000" pitchFamily="18" charset="-128"/>
                  <a:ea typeface="UD Digi Kyokasho NK-R" panose="02020400000000000000" pitchFamily="18" charset="-128"/>
                </a:rPr>
                <a:t>”</a:t>
              </a:r>
              <a:r>
                <a:rPr kumimoji="0" lang="ja-JP" altLang="en-US" sz="2800" b="1" kern="0" dirty="0">
                  <a:solidFill>
                    <a:schemeClr val="bg1"/>
                  </a:solidFill>
                  <a:latin typeface="UD Digi Kyokasho NK-R" panose="02020400000000000000" pitchFamily="18" charset="-128"/>
                  <a:ea typeface="UD Digi Kyokasho NK-R" panose="02020400000000000000" pitchFamily="18" charset="-128"/>
                </a:rPr>
                <a:t>による新世代</a:t>
              </a:r>
              <a:endParaRPr kumimoji="0" lang="en-US" altLang="ja-JP" sz="2800" b="1" kern="0" dirty="0">
                <a:solidFill>
                  <a:schemeClr val="bg1"/>
                </a:solidFill>
                <a:latin typeface="UD Digi Kyokasho NK-R" panose="02020400000000000000" pitchFamily="18" charset="-128"/>
                <a:ea typeface="UD Digi Kyokasho NK-R" panose="02020400000000000000" pitchFamily="18" charset="-128"/>
              </a:endParaRPr>
            </a:p>
            <a:p>
              <a:pPr algn="ctr" eaLnBrk="1" fontAlgn="auto" hangingPunct="1">
                <a:spcBef>
                  <a:spcPts val="0"/>
                </a:spcBef>
                <a:spcAft>
                  <a:spcPts val="0"/>
                </a:spcAft>
                <a:defRPr/>
              </a:pPr>
              <a:r>
                <a:rPr kumimoji="0" lang="ja-JP" altLang="en-US" sz="2800" b="1" kern="0" dirty="0">
                  <a:solidFill>
                    <a:schemeClr val="bg1"/>
                  </a:solidFill>
                  <a:latin typeface="UD Digi Kyokasho NK-R" panose="02020400000000000000" pitchFamily="18" charset="-128"/>
                  <a:ea typeface="UD Digi Kyokasho NK-R" panose="02020400000000000000" pitchFamily="18" charset="-128"/>
                </a:rPr>
                <a:t>ビジネスを支援するフォーラム</a:t>
              </a:r>
              <a:r>
                <a:rPr kumimoji="0" lang="en-US" altLang="ja-JP" sz="2800" b="1" kern="0" dirty="0">
                  <a:solidFill>
                    <a:schemeClr val="bg1"/>
                  </a:solidFill>
                  <a:latin typeface="UD Digi Kyokasho NK-R" panose="02020400000000000000" pitchFamily="18" charset="-128"/>
                  <a:ea typeface="UD Digi Kyokasho NK-R" panose="02020400000000000000" pitchFamily="18" charset="-128"/>
                </a:rPr>
                <a:t>』</a:t>
              </a:r>
              <a:r>
                <a:rPr kumimoji="0" lang="ja-JP" altLang="en-US" sz="2800" b="1" kern="0" dirty="0">
                  <a:solidFill>
                    <a:schemeClr val="bg1"/>
                  </a:solidFill>
                  <a:latin typeface="UD Digi Kyokasho NK-R" panose="02020400000000000000" pitchFamily="18" charset="-128"/>
                  <a:ea typeface="UD Digi Kyokasho NK-R" panose="02020400000000000000" pitchFamily="18" charset="-128"/>
                </a:rPr>
                <a:t>を目指す</a:t>
              </a:r>
            </a:p>
          </p:txBody>
        </p:sp>
        <p:sp>
          <p:nvSpPr>
            <p:cNvPr id="8" name="Rectangle 50">
              <a:extLst>
                <a:ext uri="{FF2B5EF4-FFF2-40B4-BE49-F238E27FC236}">
                  <a16:creationId xmlns:a16="http://schemas.microsoft.com/office/drawing/2014/main" id="{E8AC57E8-B073-463F-BBDD-3F7C5310FD58}"/>
                </a:ext>
              </a:extLst>
            </p:cNvPr>
            <p:cNvSpPr>
              <a:spLocks noChangeArrowheads="1"/>
            </p:cNvSpPr>
            <p:nvPr/>
          </p:nvSpPr>
          <p:spPr bwMode="auto">
            <a:xfrm>
              <a:off x="756000" y="2133000"/>
              <a:ext cx="6552000" cy="432000"/>
            </a:xfrm>
            <a:prstGeom prst="rect">
              <a:avLst/>
            </a:prstGeom>
            <a:solidFill>
              <a:schemeClr val="accent1"/>
            </a:solidFill>
            <a:ln>
              <a:solidFill>
                <a:schemeClr val="accent1"/>
              </a:solidFill>
              <a:headEnd/>
              <a:tailEnd/>
            </a:ln>
          </p:spPr>
          <p:style>
            <a:lnRef idx="2">
              <a:schemeClr val="accent1"/>
            </a:lnRef>
            <a:fillRef idx="1">
              <a:schemeClr val="lt1"/>
            </a:fillRef>
            <a:effectRef idx="0">
              <a:schemeClr val="accent1"/>
            </a:effectRef>
            <a:fontRef idx="minor">
              <a:schemeClr val="dk1"/>
            </a:fontRef>
          </p:style>
          <p:txBody>
            <a:bodyPr wrap="square" anchor="ctr">
              <a:noAutofit/>
            </a:bodyPr>
            <a:lstStyle/>
            <a:p>
              <a:pPr eaLnBrk="1" fontAlgn="auto" hangingPunct="1">
                <a:spcBef>
                  <a:spcPts val="0"/>
                </a:spcBef>
                <a:spcAft>
                  <a:spcPts val="0"/>
                </a:spcAft>
                <a:defRPr/>
              </a:pPr>
              <a:r>
                <a:rPr kumimoji="0" lang="ja-JP" altLang="en-US" sz="2400" b="1" kern="0" dirty="0">
                  <a:solidFill>
                    <a:schemeClr val="bg1"/>
                  </a:solidFill>
                  <a:latin typeface="UD Digi Kyokasho NK-R" panose="02020400000000000000" pitchFamily="18" charset="-128"/>
                  <a:ea typeface="UD Digi Kyokasho NK-R" panose="02020400000000000000" pitchFamily="18" charset="-128"/>
                </a:rPr>
                <a:t>■ 新たな</a:t>
              </a:r>
              <a:r>
                <a:rPr kumimoji="0" lang="ja-JP" altLang="en-US" sz="2400" b="1" kern="0" dirty="0">
                  <a:solidFill>
                    <a:srgbClr val="0070C0"/>
                  </a:solidFill>
                  <a:latin typeface="UD Digi Kyokasho NK-R" panose="02020400000000000000" pitchFamily="18" charset="-128"/>
                  <a:ea typeface="UD Digi Kyokasho NK-R" panose="02020400000000000000" pitchFamily="18" charset="-128"/>
                </a:rPr>
                <a:t>ソフトウェア人材</a:t>
              </a:r>
              <a:r>
                <a:rPr kumimoji="0" lang="ja-JP" altLang="en-US" sz="2400" b="1" kern="0" dirty="0">
                  <a:solidFill>
                    <a:schemeClr val="bg1"/>
                  </a:solidFill>
                  <a:latin typeface="UD Digi Kyokasho NK-R" panose="02020400000000000000" pitchFamily="18" charset="-128"/>
                  <a:ea typeface="UD Digi Kyokasho NK-R" panose="02020400000000000000" pitchFamily="18" charset="-128"/>
                </a:rPr>
                <a:t>の発掘</a:t>
              </a:r>
            </a:p>
          </p:txBody>
        </p:sp>
        <p:sp>
          <p:nvSpPr>
            <p:cNvPr id="13" name="Rectangle 50">
              <a:extLst>
                <a:ext uri="{FF2B5EF4-FFF2-40B4-BE49-F238E27FC236}">
                  <a16:creationId xmlns:a16="http://schemas.microsoft.com/office/drawing/2014/main" id="{22C51B5A-6BB6-476F-9BEB-F211C0775B6C}"/>
                </a:ext>
              </a:extLst>
            </p:cNvPr>
            <p:cNvSpPr>
              <a:spLocks noChangeArrowheads="1"/>
            </p:cNvSpPr>
            <p:nvPr/>
          </p:nvSpPr>
          <p:spPr bwMode="auto">
            <a:xfrm>
              <a:off x="756000" y="3069000"/>
              <a:ext cx="6552000" cy="432000"/>
            </a:xfrm>
            <a:prstGeom prst="rect">
              <a:avLst/>
            </a:prstGeom>
            <a:solidFill>
              <a:schemeClr val="accent1"/>
            </a:solidFill>
            <a:ln>
              <a:solidFill>
                <a:schemeClr val="accent1"/>
              </a:solidFill>
              <a:headEnd/>
              <a:tailEnd/>
            </a:ln>
          </p:spPr>
          <p:style>
            <a:lnRef idx="2">
              <a:schemeClr val="accent1"/>
            </a:lnRef>
            <a:fillRef idx="1">
              <a:schemeClr val="lt1"/>
            </a:fillRef>
            <a:effectRef idx="0">
              <a:schemeClr val="accent1"/>
            </a:effectRef>
            <a:fontRef idx="minor">
              <a:schemeClr val="dk1"/>
            </a:fontRef>
          </p:style>
          <p:txBody>
            <a:bodyPr wrap="square" anchor="ctr">
              <a:noAutofit/>
            </a:bodyPr>
            <a:lstStyle/>
            <a:p>
              <a:pPr eaLnBrk="1" fontAlgn="auto" hangingPunct="1">
                <a:spcBef>
                  <a:spcPts val="0"/>
                </a:spcBef>
                <a:spcAft>
                  <a:spcPts val="0"/>
                </a:spcAft>
                <a:defRPr/>
              </a:pPr>
              <a:r>
                <a:rPr kumimoji="0" lang="ja-JP" altLang="en-US" sz="2400" b="1" kern="0" dirty="0">
                  <a:solidFill>
                    <a:schemeClr val="bg1"/>
                  </a:solidFill>
                  <a:latin typeface="UD Digi Kyokasho NK-R" panose="02020400000000000000" pitchFamily="18" charset="-128"/>
                  <a:ea typeface="UD Digi Kyokasho NK-R" panose="02020400000000000000" pitchFamily="18" charset="-128"/>
                </a:rPr>
                <a:t>■ </a:t>
              </a:r>
              <a:r>
                <a:rPr kumimoji="0" lang="ja-JP" altLang="en-US" sz="2400" b="1" kern="0" dirty="0">
                  <a:solidFill>
                    <a:srgbClr val="0070C0"/>
                  </a:solidFill>
                  <a:latin typeface="UD Digi Kyokasho NK-R" panose="02020400000000000000" pitchFamily="18" charset="-128"/>
                  <a:ea typeface="UD Digi Kyokasho NK-R" panose="02020400000000000000" pitchFamily="18" charset="-128"/>
                </a:rPr>
                <a:t>現ビジネス環境</a:t>
              </a:r>
              <a:r>
                <a:rPr kumimoji="0" lang="ja-JP" altLang="en-US" sz="2400" b="1" kern="0" dirty="0">
                  <a:solidFill>
                    <a:schemeClr val="bg1"/>
                  </a:solidFill>
                  <a:latin typeface="UD Digi Kyokasho NK-R" panose="02020400000000000000" pitchFamily="18" charset="-128"/>
                  <a:ea typeface="UD Digi Kyokasho NK-R" panose="02020400000000000000" pitchFamily="18" charset="-128"/>
                </a:rPr>
                <a:t>に沿った情報の共有</a:t>
              </a:r>
            </a:p>
          </p:txBody>
        </p:sp>
        <p:sp>
          <p:nvSpPr>
            <p:cNvPr id="14" name="Rectangle 50">
              <a:extLst>
                <a:ext uri="{FF2B5EF4-FFF2-40B4-BE49-F238E27FC236}">
                  <a16:creationId xmlns:a16="http://schemas.microsoft.com/office/drawing/2014/main" id="{F87C5C37-0392-445D-AF55-043BA63E1E82}"/>
                </a:ext>
              </a:extLst>
            </p:cNvPr>
            <p:cNvSpPr>
              <a:spLocks noChangeArrowheads="1"/>
            </p:cNvSpPr>
            <p:nvPr/>
          </p:nvSpPr>
          <p:spPr bwMode="auto">
            <a:xfrm>
              <a:off x="756000" y="4005000"/>
              <a:ext cx="6552000" cy="432000"/>
            </a:xfrm>
            <a:prstGeom prst="rect">
              <a:avLst/>
            </a:prstGeom>
            <a:solidFill>
              <a:schemeClr val="accent1"/>
            </a:solidFill>
            <a:ln>
              <a:solidFill>
                <a:schemeClr val="accent1"/>
              </a:solidFill>
              <a:headEnd/>
              <a:tailEnd/>
            </a:ln>
          </p:spPr>
          <p:style>
            <a:lnRef idx="2">
              <a:schemeClr val="accent1"/>
            </a:lnRef>
            <a:fillRef idx="1">
              <a:schemeClr val="lt1"/>
            </a:fillRef>
            <a:effectRef idx="0">
              <a:schemeClr val="accent1"/>
            </a:effectRef>
            <a:fontRef idx="minor">
              <a:schemeClr val="dk1"/>
            </a:fontRef>
          </p:style>
          <p:txBody>
            <a:bodyPr wrap="square" anchor="ctr">
              <a:noAutofit/>
            </a:bodyPr>
            <a:lstStyle/>
            <a:p>
              <a:pPr eaLnBrk="1" fontAlgn="auto" hangingPunct="1">
                <a:spcBef>
                  <a:spcPts val="0"/>
                </a:spcBef>
                <a:spcAft>
                  <a:spcPts val="0"/>
                </a:spcAft>
                <a:defRPr/>
              </a:pPr>
              <a:r>
                <a:rPr kumimoji="0" lang="ja-JP" altLang="en-US" sz="2400" b="1" kern="0" dirty="0">
                  <a:solidFill>
                    <a:schemeClr val="bg1"/>
                  </a:solidFill>
                  <a:latin typeface="UD Digi Kyokasho NK-R" panose="02020400000000000000" pitchFamily="18" charset="-128"/>
                  <a:ea typeface="UD Digi Kyokasho NK-R" panose="02020400000000000000" pitchFamily="18" charset="-128"/>
                </a:rPr>
                <a:t>■ </a:t>
              </a:r>
              <a:r>
                <a:rPr kumimoji="0" lang="ja-JP" altLang="en-US" sz="2400" b="1" kern="0" dirty="0">
                  <a:solidFill>
                    <a:srgbClr val="0070C0"/>
                  </a:solidFill>
                  <a:latin typeface="UD Digi Kyokasho NK-R" panose="02020400000000000000" pitchFamily="18" charset="-128"/>
                  <a:ea typeface="UD Digi Kyokasho NK-R" panose="02020400000000000000" pitchFamily="18" charset="-128"/>
                </a:rPr>
                <a:t>共創・ﾈｯﾄﾜｰｷﾝｸﾞ</a:t>
              </a:r>
              <a:r>
                <a:rPr kumimoji="0" lang="ja-JP" altLang="en-US" sz="2400" b="1" kern="0" dirty="0">
                  <a:solidFill>
                    <a:schemeClr val="bg1"/>
                  </a:solidFill>
                  <a:latin typeface="UD Digi Kyokasho NK-R" panose="02020400000000000000" pitchFamily="18" charset="-128"/>
                  <a:ea typeface="UD Digi Kyokasho NK-R" panose="02020400000000000000" pitchFamily="18" charset="-128"/>
                </a:rPr>
                <a:t>による可能性拡大</a:t>
              </a:r>
            </a:p>
          </p:txBody>
        </p:sp>
        <p:sp>
          <p:nvSpPr>
            <p:cNvPr id="15" name="正方形/長方形 14">
              <a:extLst>
                <a:ext uri="{FF2B5EF4-FFF2-40B4-BE49-F238E27FC236}">
                  <a16:creationId xmlns:a16="http://schemas.microsoft.com/office/drawing/2014/main" id="{3E4161F3-7DC0-4BAF-A2AD-CDC0939DC35F}"/>
                </a:ext>
              </a:extLst>
            </p:cNvPr>
            <p:cNvSpPr/>
            <p:nvPr/>
          </p:nvSpPr>
          <p:spPr>
            <a:xfrm>
              <a:off x="1044000" y="2565000"/>
              <a:ext cx="5253265" cy="425271"/>
            </a:xfrm>
            <a:prstGeom prst="rect">
              <a:avLst/>
            </a:prstGeom>
          </p:spPr>
          <p:txBody>
            <a:bodyPr wrap="none">
              <a:spAutoFit/>
            </a:bodyPr>
            <a:lstStyle/>
            <a:p>
              <a:r>
                <a:rPr kumimoji="0" lang="ja-JP" altLang="en-US" sz="2000" b="1" kern="0" dirty="0">
                  <a:solidFill>
                    <a:schemeClr val="accent1"/>
                  </a:solidFill>
                  <a:latin typeface="UD Digi Kyokasho NK-R" panose="02020400000000000000" pitchFamily="18" charset="-128"/>
                  <a:ea typeface="UD Digi Kyokasho NK-R" panose="02020400000000000000" pitchFamily="18" charset="-128"/>
                </a:rPr>
                <a:t>■</a:t>
              </a:r>
              <a:r>
                <a:rPr kumimoji="0" lang="ja-JP" altLang="en-US" sz="2000" b="1" kern="0" dirty="0">
                  <a:latin typeface="UD Digi Kyokasho NK-R" panose="02020400000000000000" pitchFamily="18" charset="-128"/>
                  <a:ea typeface="UD Digi Kyokasho NK-R" panose="02020400000000000000" pitchFamily="18" charset="-128"/>
                </a:rPr>
                <a:t> </a:t>
              </a:r>
              <a:r>
                <a:rPr kumimoji="0" lang="en-US" altLang="ja-JP" sz="2000" b="1" kern="0" dirty="0">
                  <a:latin typeface="UD Digi Kyokasho NK-R" panose="02020400000000000000" pitchFamily="18" charset="-128"/>
                  <a:ea typeface="UD Digi Kyokasho NK-R" panose="02020400000000000000" pitchFamily="18" charset="-128"/>
                </a:rPr>
                <a:t>IT</a:t>
              </a:r>
              <a:r>
                <a:rPr kumimoji="0" lang="ja-JP" altLang="en-US" sz="2000" b="1" kern="0" dirty="0">
                  <a:latin typeface="UD Digi Kyokasho NK-R" panose="02020400000000000000" pitchFamily="18" charset="-128"/>
                  <a:ea typeface="UD Digi Kyokasho NK-R" panose="02020400000000000000" pitchFamily="18" charset="-128"/>
                </a:rPr>
                <a:t>業界全体のエンジニア枯渇問題解決へ</a:t>
              </a:r>
              <a:endParaRPr lang="ja-JP" altLang="en-US" sz="2000" dirty="0"/>
            </a:p>
          </p:txBody>
        </p:sp>
        <p:sp>
          <p:nvSpPr>
            <p:cNvPr id="16" name="正方形/長方形 15">
              <a:extLst>
                <a:ext uri="{FF2B5EF4-FFF2-40B4-BE49-F238E27FC236}">
                  <a16:creationId xmlns:a16="http://schemas.microsoft.com/office/drawing/2014/main" id="{B552280D-68D4-4A11-92E9-43B748BC8718}"/>
                </a:ext>
              </a:extLst>
            </p:cNvPr>
            <p:cNvSpPr/>
            <p:nvPr/>
          </p:nvSpPr>
          <p:spPr>
            <a:xfrm>
              <a:off x="1044000" y="3501000"/>
              <a:ext cx="3935405" cy="425271"/>
            </a:xfrm>
            <a:prstGeom prst="rect">
              <a:avLst/>
            </a:prstGeom>
          </p:spPr>
          <p:txBody>
            <a:bodyPr wrap="none">
              <a:spAutoFit/>
            </a:bodyPr>
            <a:lstStyle/>
            <a:p>
              <a:r>
                <a:rPr kumimoji="0" lang="ja-JP" altLang="en-US" sz="2000" b="1" kern="0" dirty="0">
                  <a:solidFill>
                    <a:schemeClr val="accent1"/>
                  </a:solidFill>
                  <a:latin typeface="UD Digi Kyokasho NK-R" panose="02020400000000000000" pitchFamily="18" charset="-128"/>
                  <a:ea typeface="UD Digi Kyokasho NK-R" panose="02020400000000000000" pitchFamily="18" charset="-128"/>
                </a:rPr>
                <a:t>■</a:t>
              </a:r>
              <a:r>
                <a:rPr kumimoji="0" lang="ja-JP" altLang="en-US" sz="2000" b="1" kern="0" dirty="0">
                  <a:latin typeface="UD Digi Kyokasho NK-R" panose="02020400000000000000" pitchFamily="18" charset="-128"/>
                  <a:ea typeface="UD Digi Kyokasho NK-R" panose="02020400000000000000" pitchFamily="18" charset="-128"/>
                </a:rPr>
                <a:t> 無料ソフトウェア時代の終焉を</a:t>
              </a:r>
              <a:endParaRPr lang="ja-JP" altLang="en-US" sz="2000" dirty="0"/>
            </a:p>
          </p:txBody>
        </p:sp>
        <p:sp>
          <p:nvSpPr>
            <p:cNvPr id="17" name="正方形/長方形 16">
              <a:extLst>
                <a:ext uri="{FF2B5EF4-FFF2-40B4-BE49-F238E27FC236}">
                  <a16:creationId xmlns:a16="http://schemas.microsoft.com/office/drawing/2014/main" id="{111C7FBE-C294-48C7-8FB0-6BD02C6C11DC}"/>
                </a:ext>
              </a:extLst>
            </p:cNvPr>
            <p:cNvSpPr/>
            <p:nvPr/>
          </p:nvSpPr>
          <p:spPr>
            <a:xfrm>
              <a:off x="1044000" y="4437000"/>
              <a:ext cx="4665866" cy="425271"/>
            </a:xfrm>
            <a:prstGeom prst="rect">
              <a:avLst/>
            </a:prstGeom>
          </p:spPr>
          <p:txBody>
            <a:bodyPr wrap="none">
              <a:spAutoFit/>
            </a:bodyPr>
            <a:lstStyle/>
            <a:p>
              <a:r>
                <a:rPr kumimoji="0" lang="ja-JP" altLang="en-US" sz="2000" b="1" kern="0" dirty="0">
                  <a:solidFill>
                    <a:schemeClr val="accent1"/>
                  </a:solidFill>
                  <a:latin typeface="UD Digi Kyokasho NK-R" panose="02020400000000000000" pitchFamily="18" charset="-128"/>
                  <a:ea typeface="UD Digi Kyokasho NK-R" panose="02020400000000000000" pitchFamily="18" charset="-128"/>
                </a:rPr>
                <a:t>■</a:t>
              </a:r>
              <a:r>
                <a:rPr kumimoji="0" lang="ja-JP" altLang="en-US" sz="2000" b="1" kern="0" dirty="0">
                  <a:latin typeface="UD Digi Kyokasho NK-R" panose="02020400000000000000" pitchFamily="18" charset="-128"/>
                  <a:ea typeface="UD Digi Kyokasho NK-R" panose="02020400000000000000" pitchFamily="18" charset="-128"/>
                </a:rPr>
                <a:t> 異なる世界をマージし、新たな価値を</a:t>
              </a:r>
              <a:endParaRPr lang="ja-JP" altLang="en-US" sz="2000" dirty="0"/>
            </a:p>
          </p:txBody>
        </p:sp>
        <p:sp>
          <p:nvSpPr>
            <p:cNvPr id="18" name="吹き出し: 円形 17">
              <a:extLst>
                <a:ext uri="{FF2B5EF4-FFF2-40B4-BE49-F238E27FC236}">
                  <a16:creationId xmlns:a16="http://schemas.microsoft.com/office/drawing/2014/main" id="{7BFF2DF0-9EC6-4236-9FE4-4A38833D29F4}"/>
                </a:ext>
              </a:extLst>
            </p:cNvPr>
            <p:cNvSpPr/>
            <p:nvPr/>
          </p:nvSpPr>
          <p:spPr>
            <a:xfrm>
              <a:off x="7164388" y="1773000"/>
              <a:ext cx="1833563" cy="1797050"/>
            </a:xfrm>
            <a:prstGeom prst="wedgeEllipseCallout">
              <a:avLst>
                <a:gd name="adj1" fmla="val -66618"/>
                <a:gd name="adj2" fmla="val -17617"/>
              </a:avLst>
            </a:prstGeom>
            <a:solidFill>
              <a:schemeClr val="accent5"/>
            </a:solidFill>
            <a:ln>
              <a:solidFill>
                <a:schemeClr val="accent3"/>
              </a:solidFill>
            </a:ln>
          </p:spPr>
          <p:style>
            <a:lnRef idx="2">
              <a:schemeClr val="accent1"/>
            </a:lnRef>
            <a:fillRef idx="1">
              <a:schemeClr val="lt1"/>
            </a:fillRef>
            <a:effectRef idx="0">
              <a:schemeClr val="accent1"/>
            </a:effectRef>
            <a:fontRef idx="minor">
              <a:schemeClr val="dk1"/>
            </a:fontRef>
          </p:style>
          <p:txBody>
            <a:bodyPr lIns="0" tIns="0" rIns="0" bIns="0" anchor="ctr"/>
            <a:lstStyle/>
            <a:p>
              <a:pPr algn="ctr">
                <a:defRPr/>
              </a:pPr>
              <a:r>
                <a:rPr lang="ja-JP" altLang="en-US" sz="2000" u="sng" dirty="0">
                  <a:solidFill>
                    <a:schemeClr val="bg1"/>
                  </a:solidFill>
                  <a:latin typeface="UD Digi Kyokasho NK-R" panose="02020400000000000000" pitchFamily="18" charset="-128"/>
                  <a:ea typeface="UD Digi Kyokasho NK-R" panose="02020400000000000000" pitchFamily="18" charset="-128"/>
                </a:rPr>
                <a:t>新しい風</a:t>
              </a:r>
              <a:endParaRPr lang="en-US" altLang="ja-JP" sz="2000" u="sng" dirty="0">
                <a:solidFill>
                  <a:schemeClr val="bg1"/>
                </a:solidFill>
                <a:latin typeface="UD Digi Kyokasho NK-R" panose="02020400000000000000" pitchFamily="18" charset="-128"/>
                <a:ea typeface="UD Digi Kyokasho NK-R" panose="02020400000000000000" pitchFamily="18" charset="-128"/>
              </a:endParaRPr>
            </a:p>
            <a:p>
              <a:pPr algn="ctr">
                <a:defRPr/>
              </a:pPr>
              <a:r>
                <a:rPr lang="ja-JP" altLang="en-US" dirty="0">
                  <a:solidFill>
                    <a:schemeClr val="bg1"/>
                  </a:solidFill>
                  <a:latin typeface="UD Digi Kyokasho NK-R" panose="02020400000000000000" pitchFamily="18" charset="-128"/>
                  <a:ea typeface="UD Digi Kyokasho NK-R" panose="02020400000000000000" pitchFamily="18" charset="-128"/>
                </a:rPr>
                <a:t>新たな正会員・理事企業発掘、若い世代への</a:t>
              </a:r>
              <a:endParaRPr lang="en-US" altLang="ja-JP" dirty="0">
                <a:solidFill>
                  <a:schemeClr val="bg1"/>
                </a:solidFill>
                <a:latin typeface="UD Digi Kyokasho NK-R" panose="02020400000000000000" pitchFamily="18" charset="-128"/>
                <a:ea typeface="UD Digi Kyokasho NK-R" panose="02020400000000000000" pitchFamily="18" charset="-128"/>
              </a:endParaRPr>
            </a:p>
            <a:p>
              <a:pPr algn="ctr">
                <a:defRPr/>
              </a:pPr>
              <a:r>
                <a:rPr lang="ja-JP" altLang="en-US" dirty="0">
                  <a:solidFill>
                    <a:schemeClr val="bg1"/>
                  </a:solidFill>
                  <a:latin typeface="UD Digi Kyokasho NK-R" panose="02020400000000000000" pitchFamily="18" charset="-128"/>
                  <a:ea typeface="UD Digi Kyokasho NK-R" panose="02020400000000000000" pitchFamily="18" charset="-128"/>
                </a:rPr>
                <a:t>アプローチ</a:t>
              </a:r>
              <a:endParaRPr lang="en-US" altLang="ja-JP" dirty="0">
                <a:solidFill>
                  <a:schemeClr val="bg1"/>
                </a:solidFill>
                <a:latin typeface="UD Digi Kyokasho NK-R" panose="02020400000000000000" pitchFamily="18" charset="-128"/>
                <a:ea typeface="UD Digi Kyokasho NK-R" panose="02020400000000000000" pitchFamily="18" charset="-128"/>
              </a:endParaRPr>
            </a:p>
          </p:txBody>
        </p:sp>
        <p:sp>
          <p:nvSpPr>
            <p:cNvPr id="19" name="吹き出し: 円形 18">
              <a:extLst>
                <a:ext uri="{FF2B5EF4-FFF2-40B4-BE49-F238E27FC236}">
                  <a16:creationId xmlns:a16="http://schemas.microsoft.com/office/drawing/2014/main" id="{982AB049-1595-40F4-9441-923817BEF745}"/>
                </a:ext>
              </a:extLst>
            </p:cNvPr>
            <p:cNvSpPr/>
            <p:nvPr/>
          </p:nvSpPr>
          <p:spPr>
            <a:xfrm>
              <a:off x="7164388" y="3645000"/>
              <a:ext cx="1833563" cy="1797050"/>
            </a:xfrm>
            <a:prstGeom prst="wedgeEllipseCallout">
              <a:avLst>
                <a:gd name="adj1" fmla="val -66618"/>
                <a:gd name="adj2" fmla="val -17617"/>
              </a:avLst>
            </a:prstGeom>
            <a:solidFill>
              <a:schemeClr val="accent5"/>
            </a:solidFill>
            <a:ln>
              <a:solidFill>
                <a:schemeClr val="accent3"/>
              </a:solidFill>
            </a:ln>
          </p:spPr>
          <p:style>
            <a:lnRef idx="2">
              <a:schemeClr val="accent1"/>
            </a:lnRef>
            <a:fillRef idx="1">
              <a:schemeClr val="lt1"/>
            </a:fillRef>
            <a:effectRef idx="0">
              <a:schemeClr val="accent1"/>
            </a:effectRef>
            <a:fontRef idx="minor">
              <a:schemeClr val="dk1"/>
            </a:fontRef>
          </p:style>
          <p:txBody>
            <a:bodyPr wrap="none" lIns="0" tIns="0" rIns="0" bIns="0" anchor="ctr"/>
            <a:lstStyle/>
            <a:p>
              <a:pPr algn="ctr">
                <a:defRPr/>
              </a:pPr>
              <a:r>
                <a:rPr lang="ja-JP" altLang="en-US" sz="2000" u="sng" dirty="0">
                  <a:solidFill>
                    <a:schemeClr val="bg1"/>
                  </a:solidFill>
                  <a:latin typeface="UD Digi Kyokasho NK-R" panose="02020400000000000000" pitchFamily="18" charset="-128"/>
                  <a:ea typeface="UD Digi Kyokasho NK-R" panose="02020400000000000000" pitchFamily="18" charset="-128"/>
                </a:rPr>
                <a:t>フォーラム</a:t>
              </a:r>
              <a:br>
                <a:rPr lang="en-US" altLang="ja-JP" sz="2000" u="sng" dirty="0">
                  <a:solidFill>
                    <a:schemeClr val="bg1"/>
                  </a:solidFill>
                  <a:latin typeface="UD Digi Kyokasho NK-R" panose="02020400000000000000" pitchFamily="18" charset="-128"/>
                  <a:ea typeface="UD Digi Kyokasho NK-R" panose="02020400000000000000" pitchFamily="18" charset="-128"/>
                </a:rPr>
              </a:br>
              <a:r>
                <a:rPr lang="ja-JP" altLang="en-US" sz="2000" u="sng" dirty="0">
                  <a:solidFill>
                    <a:schemeClr val="bg1"/>
                  </a:solidFill>
                  <a:latin typeface="UD Digi Kyokasho NK-R" panose="02020400000000000000" pitchFamily="18" charset="-128"/>
                  <a:ea typeface="UD Digi Kyokasho NK-R" panose="02020400000000000000" pitchFamily="18" charset="-128"/>
                </a:rPr>
                <a:t>逆活用促進</a:t>
              </a:r>
              <a:endParaRPr lang="en-US" altLang="ja-JP" sz="2000" u="sng" dirty="0">
                <a:solidFill>
                  <a:schemeClr val="bg1"/>
                </a:solidFill>
                <a:latin typeface="UD Digi Kyokasho NK-R" panose="02020400000000000000" pitchFamily="18" charset="-128"/>
                <a:ea typeface="UD Digi Kyokasho NK-R" panose="02020400000000000000" pitchFamily="18" charset="-128"/>
              </a:endParaRPr>
            </a:p>
            <a:p>
              <a:pPr algn="ctr">
                <a:defRPr/>
              </a:pPr>
              <a:r>
                <a:rPr lang="ja-JP" altLang="en-US" dirty="0">
                  <a:solidFill>
                    <a:schemeClr val="bg1"/>
                  </a:solidFill>
                  <a:latin typeface="UD Digi Kyokasho NK-R" panose="02020400000000000000" pitchFamily="18" charset="-128"/>
                  <a:ea typeface="UD Digi Kyokasho NK-R" panose="02020400000000000000" pitchFamily="18" charset="-128"/>
                </a:rPr>
                <a:t>会員企業が</a:t>
              </a:r>
              <a:br>
                <a:rPr lang="en-US" altLang="ja-JP" dirty="0">
                  <a:solidFill>
                    <a:schemeClr val="bg1"/>
                  </a:solidFill>
                  <a:latin typeface="UD Digi Kyokasho NK-R" panose="02020400000000000000" pitchFamily="18" charset="-128"/>
                  <a:ea typeface="UD Digi Kyokasho NK-R" panose="02020400000000000000" pitchFamily="18" charset="-128"/>
                </a:rPr>
              </a:br>
              <a:r>
                <a:rPr lang="ja-JP" altLang="en-US" dirty="0">
                  <a:solidFill>
                    <a:schemeClr val="bg1"/>
                  </a:solidFill>
                  <a:latin typeface="UD Digi Kyokasho NK-R" panose="02020400000000000000" pitchFamily="18" charset="-128"/>
                  <a:ea typeface="UD Digi Kyokasho NK-R" panose="02020400000000000000" pitchFamily="18" charset="-128"/>
                </a:rPr>
                <a:t>フォーラムを活用</a:t>
              </a:r>
              <a:endParaRPr lang="en-US" altLang="ja-JP" dirty="0">
                <a:solidFill>
                  <a:schemeClr val="bg1"/>
                </a:solidFill>
                <a:latin typeface="UD Digi Kyokasho NK-R" panose="02020400000000000000" pitchFamily="18" charset="-128"/>
                <a:ea typeface="UD Digi Kyokasho NK-R" panose="02020400000000000000" pitchFamily="18" charset="-128"/>
              </a:endParaRPr>
            </a:p>
          </p:txBody>
        </p:sp>
        <p:sp>
          <p:nvSpPr>
            <p:cNvPr id="20" name="Rectangle 50">
              <a:extLst>
                <a:ext uri="{FF2B5EF4-FFF2-40B4-BE49-F238E27FC236}">
                  <a16:creationId xmlns:a16="http://schemas.microsoft.com/office/drawing/2014/main" id="{5379CDF1-F740-44FE-BC57-BB063B5E7834}"/>
                </a:ext>
              </a:extLst>
            </p:cNvPr>
            <p:cNvSpPr>
              <a:spLocks noChangeArrowheads="1"/>
            </p:cNvSpPr>
            <p:nvPr/>
          </p:nvSpPr>
          <p:spPr bwMode="auto">
            <a:xfrm>
              <a:off x="684000" y="5156824"/>
              <a:ext cx="504000" cy="1152175"/>
            </a:xfrm>
            <a:prstGeom prst="flowChartAlternateProcess">
              <a:avLst/>
            </a:prstGeom>
            <a:solidFill>
              <a:schemeClr val="accent6"/>
            </a:solidFill>
            <a:ln>
              <a:solidFill>
                <a:schemeClr val="accent6"/>
              </a:solidFill>
              <a:headEnd/>
              <a:tailEnd/>
            </a:ln>
          </p:spPr>
          <p:style>
            <a:lnRef idx="2">
              <a:schemeClr val="accent1"/>
            </a:lnRef>
            <a:fillRef idx="1">
              <a:schemeClr val="lt1"/>
            </a:fillRef>
            <a:effectRef idx="0">
              <a:schemeClr val="accent1"/>
            </a:effectRef>
            <a:fontRef idx="minor">
              <a:schemeClr val="dk1"/>
            </a:fontRef>
          </p:style>
          <p:txBody>
            <a:bodyPr vert="eaVert" wrap="square" anchor="ctr">
              <a:noAutofit/>
            </a:bodyPr>
            <a:lstStyle/>
            <a:p>
              <a:pPr algn="ctr" eaLnBrk="1" fontAlgn="auto" hangingPunct="1">
                <a:spcBef>
                  <a:spcPts val="0"/>
                </a:spcBef>
                <a:spcAft>
                  <a:spcPts val="0"/>
                </a:spcAft>
                <a:defRPr/>
              </a:pPr>
              <a:r>
                <a:rPr kumimoji="0" lang="ja-JP" altLang="en-US" sz="1800" b="1" kern="0" dirty="0">
                  <a:solidFill>
                    <a:schemeClr val="bg1"/>
                  </a:solidFill>
                  <a:latin typeface="UD Digi Kyokasho NK-R" panose="02020400000000000000" pitchFamily="18" charset="-128"/>
                  <a:ea typeface="UD Digi Kyokasho NK-R" panose="02020400000000000000" pitchFamily="18" charset="-128"/>
                </a:rPr>
                <a:t>イベント</a:t>
              </a:r>
            </a:p>
          </p:txBody>
        </p:sp>
        <p:sp>
          <p:nvSpPr>
            <p:cNvPr id="21" name="正方形/長方形 20">
              <a:extLst>
                <a:ext uri="{FF2B5EF4-FFF2-40B4-BE49-F238E27FC236}">
                  <a16:creationId xmlns:a16="http://schemas.microsoft.com/office/drawing/2014/main" id="{7CF8127F-DF71-42BD-A57B-9FACD8529709}"/>
                </a:ext>
              </a:extLst>
            </p:cNvPr>
            <p:cNvSpPr/>
            <p:nvPr/>
          </p:nvSpPr>
          <p:spPr>
            <a:xfrm>
              <a:off x="1260000" y="5229000"/>
              <a:ext cx="5440089" cy="981394"/>
            </a:xfrm>
            <a:prstGeom prst="rect">
              <a:avLst/>
            </a:prstGeom>
          </p:spPr>
          <p:txBody>
            <a:bodyPr wrap="none">
              <a:spAutoFit/>
            </a:bodyPr>
            <a:lstStyle/>
            <a:p>
              <a:r>
                <a:rPr kumimoji="0" lang="ja-JP" altLang="en-US" sz="1800" b="1" kern="0" dirty="0">
                  <a:solidFill>
                    <a:schemeClr val="accent5">
                      <a:lumMod val="50000"/>
                    </a:schemeClr>
                  </a:solidFill>
                  <a:latin typeface="UD Digi Kyokasho NK-R" panose="02020400000000000000" pitchFamily="18" charset="-128"/>
                  <a:ea typeface="UD Digi Kyokasho NK-R" panose="02020400000000000000" pitchFamily="18" charset="-128"/>
                </a:rPr>
                <a:t>・ 夏：業界全体としての新世代採用・育成・交流</a:t>
              </a:r>
              <a:endParaRPr kumimoji="0" lang="en-US" altLang="ja-JP" sz="1800" b="1" kern="0" dirty="0">
                <a:solidFill>
                  <a:schemeClr val="accent5">
                    <a:lumMod val="50000"/>
                  </a:schemeClr>
                </a:solidFill>
                <a:latin typeface="UD Digi Kyokasho NK-R" panose="02020400000000000000" pitchFamily="18" charset="-128"/>
                <a:ea typeface="UD Digi Kyokasho NK-R" panose="02020400000000000000" pitchFamily="18" charset="-128"/>
              </a:endParaRPr>
            </a:p>
            <a:p>
              <a:r>
                <a:rPr kumimoji="0" lang="ja-JP" altLang="en-US" sz="1800" b="1" kern="0" dirty="0">
                  <a:solidFill>
                    <a:schemeClr val="accent5">
                      <a:lumMod val="50000"/>
                    </a:schemeClr>
                  </a:solidFill>
                  <a:latin typeface="UD Digi Kyokasho NK-R" panose="02020400000000000000" pitchFamily="18" charset="-128"/>
                  <a:ea typeface="UD Digi Kyokasho NK-R" panose="02020400000000000000" pitchFamily="18" charset="-128"/>
                </a:rPr>
                <a:t>・ 秋：ビジネスネットワーキング、情報共有、共創機会</a:t>
              </a:r>
              <a:endParaRPr kumimoji="0" lang="en-US" altLang="ja-JP" sz="1800" b="1" kern="0" dirty="0">
                <a:solidFill>
                  <a:schemeClr val="accent5">
                    <a:lumMod val="50000"/>
                  </a:schemeClr>
                </a:solidFill>
                <a:latin typeface="UD Digi Kyokasho NK-R" panose="02020400000000000000" pitchFamily="18" charset="-128"/>
                <a:ea typeface="UD Digi Kyokasho NK-R" panose="02020400000000000000" pitchFamily="18" charset="-128"/>
              </a:endParaRPr>
            </a:p>
            <a:p>
              <a:r>
                <a:rPr kumimoji="0" lang="ja-JP" altLang="en-US" sz="1800" b="1" kern="0" dirty="0">
                  <a:solidFill>
                    <a:schemeClr val="accent5">
                      <a:lumMod val="50000"/>
                    </a:schemeClr>
                  </a:solidFill>
                  <a:latin typeface="UD Digi Kyokasho NK-R" panose="02020400000000000000" pitchFamily="18" charset="-128"/>
                  <a:ea typeface="UD Digi Kyokasho NK-R" panose="02020400000000000000" pitchFamily="18" charset="-128"/>
                </a:rPr>
                <a:t>・ 技術部会の情報発信は継続、</a:t>
              </a:r>
              <a:r>
                <a:rPr kumimoji="0" lang="en-US" altLang="ja-JP" sz="1800" b="1" kern="0" dirty="0">
                  <a:solidFill>
                    <a:schemeClr val="accent5">
                      <a:lumMod val="50000"/>
                    </a:schemeClr>
                  </a:solidFill>
                  <a:latin typeface="UD Digi Kyokasho NK-R" panose="02020400000000000000" pitchFamily="18" charset="-128"/>
                  <a:ea typeface="UD Digi Kyokasho NK-R" panose="02020400000000000000" pitchFamily="18" charset="-128"/>
                </a:rPr>
                <a:t>Web</a:t>
              </a:r>
              <a:r>
                <a:rPr kumimoji="0" lang="ja-JP" altLang="en-US" sz="1800" b="1" kern="0" dirty="0">
                  <a:solidFill>
                    <a:schemeClr val="accent5">
                      <a:lumMod val="50000"/>
                    </a:schemeClr>
                  </a:solidFill>
                  <a:latin typeface="UD Digi Kyokasho NK-R" panose="02020400000000000000" pitchFamily="18" charset="-128"/>
                  <a:ea typeface="UD Digi Kyokasho NK-R" panose="02020400000000000000" pitchFamily="18" charset="-128"/>
                </a:rPr>
                <a:t>サイト改修必達</a:t>
              </a:r>
              <a:endParaRPr lang="ja-JP" altLang="en-US" sz="1800" dirty="0">
                <a:solidFill>
                  <a:schemeClr val="accent5">
                    <a:lumMod val="50000"/>
                  </a:schemeClr>
                </a:solidFill>
              </a:endParaRPr>
            </a:p>
          </p:txBody>
        </p:sp>
      </p:grpSp>
      <p:sp>
        <p:nvSpPr>
          <p:cNvPr id="7" name="スライド番号プレースホルダー 6">
            <a:extLst>
              <a:ext uri="{FF2B5EF4-FFF2-40B4-BE49-F238E27FC236}">
                <a16:creationId xmlns:a16="http://schemas.microsoft.com/office/drawing/2014/main" id="{2441362E-EB55-43A5-BC36-0DE5FFED227B}"/>
              </a:ext>
            </a:extLst>
          </p:cNvPr>
          <p:cNvSpPr>
            <a:spLocks noGrp="1"/>
          </p:cNvSpPr>
          <p:nvPr>
            <p:ph type="sldNum" sz="quarter" idx="10"/>
          </p:nvPr>
        </p:nvSpPr>
        <p:spPr/>
        <p:txBody>
          <a:bodyPr/>
          <a:lstStyle/>
          <a:p>
            <a:pPr>
              <a:defRPr/>
            </a:pPr>
            <a:fld id="{B3E49BE8-D7E7-40E4-BE36-43DDB0579533}" type="slidenum">
              <a:rPr lang="en-US" altLang="ja-JP" smtClean="0"/>
              <a:pPr>
                <a:defRPr/>
              </a:pPr>
              <a:t>2</a:t>
            </a:fld>
            <a:endParaRPr lang="en-US" altLang="ja-JP"/>
          </a:p>
        </p:txBody>
      </p:sp>
    </p:spTree>
    <p:extLst>
      <p:ext uri="{BB962C8B-B14F-4D97-AF65-F5344CB8AC3E}">
        <p14:creationId xmlns:p14="http://schemas.microsoft.com/office/powerpoint/2010/main" val="2058934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DD4B2F-FFFC-4D01-A62D-E69324AB6CD2}"/>
              </a:ext>
            </a:extLst>
          </p:cNvPr>
          <p:cNvSpPr>
            <a:spLocks noGrp="1"/>
          </p:cNvSpPr>
          <p:nvPr>
            <p:ph type="title"/>
          </p:nvPr>
        </p:nvSpPr>
        <p:spPr/>
        <p:txBody>
          <a:bodyPr/>
          <a:lstStyle/>
          <a:p>
            <a:r>
              <a:rPr lang="en-US" altLang="ja-JP" dirty="0">
                <a:latin typeface="UD Digi Kyokasho NK-R" panose="02020400000000000000" pitchFamily="18" charset="-128"/>
                <a:ea typeface="UD Digi Kyokasho NK-R" panose="02020400000000000000" pitchFamily="18" charset="-128"/>
              </a:rPr>
              <a:t>2</a:t>
            </a:r>
            <a:r>
              <a:rPr kumimoji="1" lang="en-US" altLang="ja-JP" dirty="0">
                <a:latin typeface="UD Digi Kyokasho NK-R" panose="02020400000000000000" pitchFamily="18" charset="-128"/>
                <a:ea typeface="UD Digi Kyokasho NK-R" panose="02020400000000000000" pitchFamily="18" charset="-128"/>
              </a:rPr>
              <a:t>.</a:t>
            </a:r>
            <a:r>
              <a:rPr kumimoji="1" lang="ja-JP" altLang="en-US" dirty="0">
                <a:latin typeface="UD Digi Kyokasho NK-R" panose="02020400000000000000" pitchFamily="18" charset="-128"/>
                <a:ea typeface="UD Digi Kyokasho NK-R" panose="02020400000000000000" pitchFamily="18" charset="-128"/>
              </a:rPr>
              <a:t> 日本</a:t>
            </a:r>
            <a:r>
              <a:rPr kumimoji="1" lang="en-US" altLang="ja-JP" dirty="0">
                <a:latin typeface="UD Digi Kyokasho NK-R" panose="02020400000000000000" pitchFamily="18" charset="-128"/>
                <a:ea typeface="UD Digi Kyokasho NK-R" panose="02020400000000000000" pitchFamily="18" charset="-128"/>
              </a:rPr>
              <a:t>OSS</a:t>
            </a:r>
            <a:r>
              <a:rPr kumimoji="1" lang="ja-JP" altLang="en-US" dirty="0">
                <a:latin typeface="UD Digi Kyokasho NK-R" panose="02020400000000000000" pitchFamily="18" charset="-128"/>
                <a:ea typeface="UD Digi Kyokasho NK-R" panose="02020400000000000000" pitchFamily="18" charset="-128"/>
              </a:rPr>
              <a:t>推進フォーラム体制図（</a:t>
            </a:r>
            <a:r>
              <a:rPr kumimoji="1" lang="en-US" altLang="ja-JP" dirty="0">
                <a:latin typeface="UD Digi Kyokasho NK-R" panose="02020400000000000000" pitchFamily="18" charset="-128"/>
                <a:ea typeface="UD Digi Kyokasho NK-R" panose="02020400000000000000" pitchFamily="18" charset="-128"/>
              </a:rPr>
              <a:t>2020</a:t>
            </a:r>
            <a:r>
              <a:rPr kumimoji="1" lang="ja-JP" altLang="en-US" dirty="0">
                <a:latin typeface="UD Digi Kyokasho NK-R" panose="02020400000000000000" pitchFamily="18" charset="-128"/>
                <a:ea typeface="UD Digi Kyokasho NK-R" panose="02020400000000000000" pitchFamily="18" charset="-128"/>
              </a:rPr>
              <a:t>年度）</a:t>
            </a:r>
          </a:p>
        </p:txBody>
      </p:sp>
      <p:sp>
        <p:nvSpPr>
          <p:cNvPr id="4" name="フッター プレースホルダー 3">
            <a:extLst>
              <a:ext uri="{FF2B5EF4-FFF2-40B4-BE49-F238E27FC236}">
                <a16:creationId xmlns:a16="http://schemas.microsoft.com/office/drawing/2014/main" id="{5AABBFDB-8BFB-4568-B669-BD3323183A5F}"/>
              </a:ext>
            </a:extLst>
          </p:cNvPr>
          <p:cNvSpPr>
            <a:spLocks noGrp="1"/>
          </p:cNvSpPr>
          <p:nvPr>
            <p:ph type="ftr" sz="quarter" idx="11"/>
          </p:nvPr>
        </p:nvSpPr>
        <p:spPr/>
        <p:txBody>
          <a:bodyPr/>
          <a:lstStyle/>
          <a:p>
            <a:pPr>
              <a:buClr>
                <a:schemeClr val="tx2"/>
              </a:buClr>
              <a:buFont typeface="Wingdings" panose="05000000000000000000" pitchFamily="2" charset="2"/>
              <a:buNone/>
            </a:pPr>
            <a:r>
              <a:rPr kumimoji="0" lang="en-US" altLang="ja-JP" sz="1000" dirty="0">
                <a:latin typeface="Arial" panose="020B0604020202020204" pitchFamily="34" charset="0"/>
              </a:rPr>
              <a:t>Copyright 2021 Japan OSS Promotion Forum </a:t>
            </a:r>
            <a:endParaRPr kumimoji="0" lang="en-US" altLang="ja-JP" sz="1000" dirty="0">
              <a:latin typeface="ＭＳ Ｐゴシック" panose="020B0600070205080204" pitchFamily="50" charset="-128"/>
            </a:endParaRPr>
          </a:p>
        </p:txBody>
      </p:sp>
      <p:sp>
        <p:nvSpPr>
          <p:cNvPr id="5" name="Rectangle 53">
            <a:extLst>
              <a:ext uri="{FF2B5EF4-FFF2-40B4-BE49-F238E27FC236}">
                <a16:creationId xmlns:a16="http://schemas.microsoft.com/office/drawing/2014/main" id="{FA87EEEE-D51C-4158-997B-D9A13CAEABDE}"/>
              </a:ext>
            </a:extLst>
          </p:cNvPr>
          <p:cNvSpPr>
            <a:spLocks noChangeArrowheads="1"/>
          </p:cNvSpPr>
          <p:nvPr/>
        </p:nvSpPr>
        <p:spPr bwMode="auto">
          <a:xfrm>
            <a:off x="612775" y="4292600"/>
            <a:ext cx="4823225" cy="1296988"/>
          </a:xfrm>
          <a:prstGeom prst="rect">
            <a:avLst/>
          </a:prstGeom>
          <a:solidFill>
            <a:schemeClr val="accent1">
              <a:lumMod val="20000"/>
              <a:lumOff val="80000"/>
            </a:schemeClr>
          </a:solidFill>
          <a:ln>
            <a:solidFill>
              <a:schemeClr val="accent1">
                <a:lumMod val="20000"/>
                <a:lumOff val="80000"/>
              </a:schemeClr>
            </a:solidFill>
            <a:headEnd/>
            <a:tailEnd/>
          </a:ln>
        </p:spPr>
        <p:style>
          <a:lnRef idx="2">
            <a:schemeClr val="accent1"/>
          </a:lnRef>
          <a:fillRef idx="1">
            <a:schemeClr val="lt1"/>
          </a:fillRef>
          <a:effectRef idx="0">
            <a:schemeClr val="accent1"/>
          </a:effectRef>
          <a:fontRef idx="minor">
            <a:schemeClr val="dk1"/>
          </a:fontRef>
        </p:style>
        <p:txBody>
          <a:bodyPr wrap="none"/>
          <a:lstStyle/>
          <a:p>
            <a:pPr eaLnBrk="1" fontAlgn="auto" hangingPunct="1">
              <a:spcBef>
                <a:spcPts val="0"/>
              </a:spcBef>
              <a:spcAft>
                <a:spcPts val="0"/>
              </a:spcAft>
              <a:defRPr/>
            </a:pPr>
            <a:r>
              <a:rPr kumimoji="0" lang="en-US" altLang="ja-JP" sz="1400" kern="0" dirty="0">
                <a:solidFill>
                  <a:prstClr val="black"/>
                </a:solidFill>
                <a:latin typeface="UD Digi Kyokasho NK-R" panose="02020400000000000000" pitchFamily="18" charset="-128"/>
                <a:ea typeface="UD Digi Kyokasho NK-R" panose="02020400000000000000" pitchFamily="18" charset="-128"/>
              </a:rPr>
              <a:t>WG</a:t>
            </a:r>
          </a:p>
          <a:p>
            <a:pPr eaLnBrk="1" fontAlgn="auto" hangingPunct="1">
              <a:spcBef>
                <a:spcPts val="0"/>
              </a:spcBef>
              <a:spcAft>
                <a:spcPts val="0"/>
              </a:spcAft>
              <a:defRPr/>
            </a:pPr>
            <a:endParaRPr kumimoji="0" lang="en-US" altLang="ja-JP" sz="1100" kern="0" dirty="0">
              <a:solidFill>
                <a:prstClr val="black"/>
              </a:solidFill>
              <a:latin typeface="UD Digi Kyokasho NK-R" panose="02020400000000000000" pitchFamily="18" charset="-128"/>
              <a:ea typeface="UD Digi Kyokasho NK-R" panose="02020400000000000000" pitchFamily="18" charset="-128"/>
            </a:endParaRPr>
          </a:p>
          <a:p>
            <a:pPr eaLnBrk="1" fontAlgn="auto" hangingPunct="1">
              <a:spcBef>
                <a:spcPts val="0"/>
              </a:spcBef>
              <a:spcAft>
                <a:spcPts val="0"/>
              </a:spcAft>
              <a:defRPr/>
            </a:pPr>
            <a:endParaRPr kumimoji="0" lang="en-US" altLang="ja-JP" sz="1100" kern="0" dirty="0">
              <a:solidFill>
                <a:prstClr val="black"/>
              </a:solidFill>
              <a:latin typeface="UD Digi Kyokasho NK-R" panose="02020400000000000000" pitchFamily="18" charset="-128"/>
              <a:ea typeface="UD Digi Kyokasho NK-R" panose="02020400000000000000" pitchFamily="18" charset="-128"/>
            </a:endParaRPr>
          </a:p>
          <a:p>
            <a:pPr eaLnBrk="1" fontAlgn="auto" hangingPunct="1">
              <a:spcBef>
                <a:spcPts val="0"/>
              </a:spcBef>
              <a:spcAft>
                <a:spcPts val="0"/>
              </a:spcAft>
              <a:defRPr/>
            </a:pPr>
            <a:endParaRPr kumimoji="0" lang="en-US" altLang="ja-JP" sz="1100" kern="0" dirty="0">
              <a:solidFill>
                <a:prstClr val="black"/>
              </a:solidFill>
              <a:latin typeface="UD Digi Kyokasho NK-R" panose="02020400000000000000" pitchFamily="18" charset="-128"/>
              <a:ea typeface="UD Digi Kyokasho NK-R" panose="02020400000000000000" pitchFamily="18" charset="-128"/>
            </a:endParaRPr>
          </a:p>
          <a:p>
            <a:pPr eaLnBrk="1" fontAlgn="auto" hangingPunct="1">
              <a:spcBef>
                <a:spcPts val="0"/>
              </a:spcBef>
              <a:spcAft>
                <a:spcPts val="0"/>
              </a:spcAft>
              <a:defRPr/>
            </a:pPr>
            <a:endParaRPr kumimoji="0" lang="en-US" altLang="ja-JP" sz="1100" kern="0" dirty="0">
              <a:solidFill>
                <a:prstClr val="black"/>
              </a:solidFill>
              <a:latin typeface="UD Digi Kyokasho NK-R" panose="02020400000000000000" pitchFamily="18" charset="-128"/>
              <a:ea typeface="UD Digi Kyokasho NK-R" panose="02020400000000000000" pitchFamily="18" charset="-128"/>
            </a:endParaRPr>
          </a:p>
        </p:txBody>
      </p:sp>
      <p:sp>
        <p:nvSpPr>
          <p:cNvPr id="6" name="Text Box 14">
            <a:extLst>
              <a:ext uri="{FF2B5EF4-FFF2-40B4-BE49-F238E27FC236}">
                <a16:creationId xmlns:a16="http://schemas.microsoft.com/office/drawing/2014/main" id="{55CC159D-5C09-4102-8EF7-A9AA38160993}"/>
              </a:ext>
            </a:extLst>
          </p:cNvPr>
          <p:cNvSpPr txBox="1">
            <a:spLocks noChangeArrowheads="1"/>
          </p:cNvSpPr>
          <p:nvPr/>
        </p:nvSpPr>
        <p:spPr bwMode="auto">
          <a:xfrm>
            <a:off x="620996" y="944799"/>
            <a:ext cx="3382962" cy="1584001"/>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lIns="58522" tIns="29261" rIns="58522" bIns="29261" anchor="ctr"/>
          <a:lstStyle>
            <a:lvl1pPr eaLnBrk="0" hangingPunct="0">
              <a:defRPr kumimoji="1" sz="1200" b="1">
                <a:solidFill>
                  <a:schemeClr val="tx1"/>
                </a:solidFill>
                <a:latin typeface="ＭＳ Ｐゴシック" pitchFamily="50" charset="-128"/>
                <a:ea typeface="ＭＳ Ｐゴシック" pitchFamily="50" charset="-128"/>
              </a:defRPr>
            </a:lvl1pPr>
            <a:lvl2pPr marL="742950" indent="-285750" eaLnBrk="0" hangingPunct="0">
              <a:defRPr kumimoji="1" sz="1200" b="1">
                <a:solidFill>
                  <a:schemeClr val="tx1"/>
                </a:solidFill>
                <a:latin typeface="ＭＳ Ｐゴシック" pitchFamily="50" charset="-128"/>
                <a:ea typeface="ＭＳ Ｐゴシック" pitchFamily="50" charset="-128"/>
              </a:defRPr>
            </a:lvl2pPr>
            <a:lvl3pPr marL="1143000" indent="-228600" eaLnBrk="0" hangingPunct="0">
              <a:defRPr kumimoji="1" sz="1200" b="1">
                <a:solidFill>
                  <a:schemeClr val="tx1"/>
                </a:solidFill>
                <a:latin typeface="ＭＳ Ｐゴシック" pitchFamily="50" charset="-128"/>
                <a:ea typeface="ＭＳ Ｐゴシック" pitchFamily="50" charset="-128"/>
              </a:defRPr>
            </a:lvl3pPr>
            <a:lvl4pPr marL="1600200" indent="-228600" eaLnBrk="0" hangingPunct="0">
              <a:defRPr kumimoji="1" sz="1200" b="1">
                <a:solidFill>
                  <a:schemeClr val="tx1"/>
                </a:solidFill>
                <a:latin typeface="ＭＳ Ｐゴシック" pitchFamily="50" charset="-128"/>
                <a:ea typeface="ＭＳ Ｐゴシック" pitchFamily="50" charset="-128"/>
              </a:defRPr>
            </a:lvl4pPr>
            <a:lvl5pPr marL="2057400" indent="-228600" eaLnBrk="0" hangingPunct="0">
              <a:defRPr kumimoji="1" sz="1200" b="1">
                <a:solidFill>
                  <a:schemeClr val="tx1"/>
                </a:solidFill>
                <a:latin typeface="ＭＳ Ｐゴシック" pitchFamily="50" charset="-128"/>
                <a:ea typeface="ＭＳ Ｐゴシック" pitchFamily="50" charset="-128"/>
              </a:defRPr>
            </a:lvl5pPr>
            <a:lvl6pPr marL="25146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6pPr>
            <a:lvl7pPr marL="29718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7pPr>
            <a:lvl8pPr marL="34290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8pPr>
            <a:lvl9pPr marL="38862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9pPr>
          </a:lstStyle>
          <a:p>
            <a:pPr algn="just" eaLnBrk="1" fontAlgn="auto" hangingPunct="1">
              <a:spcBef>
                <a:spcPts val="0"/>
              </a:spcBef>
              <a:spcAft>
                <a:spcPts val="200"/>
              </a:spcAft>
              <a:defRPr/>
            </a:pPr>
            <a:r>
              <a:rPr lang="ja-JP" altLang="en-US" sz="800" b="0" u="sng" kern="0" dirty="0">
                <a:solidFill>
                  <a:srgbClr val="000000"/>
                </a:solidFill>
                <a:latin typeface="UD Digi Kyokasho NK-R" panose="02020400000000000000" pitchFamily="18" charset="-128"/>
                <a:ea typeface="UD Digi Kyokasho NK-R" panose="02020400000000000000" pitchFamily="18" charset="-128"/>
              </a:rPr>
              <a:t>理事会</a:t>
            </a:r>
            <a:r>
              <a:rPr lang="ja-JP" altLang="en-US" sz="800" b="0" kern="0" dirty="0">
                <a:solidFill>
                  <a:srgbClr val="000000"/>
                </a:solidFill>
                <a:latin typeface="UD Digi Kyokasho NK-R" panose="02020400000000000000" pitchFamily="18" charset="-128"/>
                <a:ea typeface="UD Digi Kyokasho NK-R" panose="02020400000000000000" pitchFamily="18" charset="-128"/>
              </a:rPr>
              <a:t>　</a:t>
            </a:r>
            <a:endParaRPr lang="en-US" altLang="ja-JP" sz="800" b="0" kern="0" dirty="0">
              <a:solidFill>
                <a:srgbClr val="000000"/>
              </a:solidFill>
              <a:latin typeface="UD Digi Kyokasho NK-R" panose="02020400000000000000" pitchFamily="18" charset="-128"/>
              <a:ea typeface="UD Digi Kyokasho NK-R" panose="02020400000000000000" pitchFamily="18" charset="-128"/>
            </a:endParaRPr>
          </a:p>
          <a:p>
            <a:pPr algn="just" eaLnBrk="1" hangingPunct="1">
              <a:spcBef>
                <a:spcPts val="0"/>
              </a:spcBef>
              <a:spcAft>
                <a:spcPts val="200"/>
              </a:spcAft>
              <a:buClr>
                <a:schemeClr val="tx2"/>
              </a:buClr>
              <a:buSzPct val="70000"/>
              <a:buFont typeface="Wingdings" panose="05000000000000000000" pitchFamily="2" charset="2"/>
              <a:buNone/>
              <a:defRPr/>
            </a:pPr>
            <a:r>
              <a:rPr lang="ja-JP" altLang="en-US" sz="800" b="0" kern="0" dirty="0">
                <a:solidFill>
                  <a:srgbClr val="000000"/>
                </a:solidFill>
                <a:latin typeface="UD Digi Kyokasho NK-R" panose="02020400000000000000" pitchFamily="18" charset="-128"/>
                <a:ea typeface="UD Digi Kyokasho NK-R" panose="02020400000000000000" pitchFamily="18" charset="-128"/>
              </a:rPr>
              <a:t>理事長：　　 </a:t>
            </a:r>
            <a:r>
              <a:rPr lang="en-US" altLang="ja-JP" sz="800" b="0" kern="0" dirty="0">
                <a:solidFill>
                  <a:srgbClr val="000000"/>
                </a:solidFill>
                <a:latin typeface="UD Digi Kyokasho NK-R" panose="02020400000000000000" pitchFamily="18" charset="-128"/>
                <a:ea typeface="UD Digi Kyokasho NK-R" panose="02020400000000000000" pitchFamily="18" charset="-128"/>
              </a:rPr>
              <a:t>	</a:t>
            </a:r>
            <a:r>
              <a:rPr lang="ja-JP" altLang="en-US" sz="800" b="0" u="sng" kern="0" dirty="0">
                <a:solidFill>
                  <a:srgbClr val="000000"/>
                </a:solidFill>
                <a:latin typeface="UD Digi Kyokasho NK-R" panose="02020400000000000000" pitchFamily="18" charset="-128"/>
                <a:ea typeface="UD Digi Kyokasho NK-R" panose="02020400000000000000" pitchFamily="18" charset="-128"/>
              </a:rPr>
              <a:t>黒坂　肇</a:t>
            </a:r>
            <a:r>
              <a:rPr lang="ja-JP" altLang="en-US" sz="800" b="0" kern="0" dirty="0">
                <a:solidFill>
                  <a:srgbClr val="000000"/>
                </a:solidFill>
                <a:latin typeface="UD Digi Kyokasho NK-R" panose="02020400000000000000" pitchFamily="18" charset="-128"/>
                <a:ea typeface="UD Digi Kyokasho NK-R" panose="02020400000000000000" pitchFamily="18" charset="-128"/>
              </a:rPr>
              <a:t>　（</a:t>
            </a:r>
            <a:r>
              <a:rPr lang="ja-JP" altLang="en-US" sz="800" b="0" u="sng" kern="0" dirty="0">
                <a:solidFill>
                  <a:srgbClr val="000000"/>
                </a:solidFill>
                <a:latin typeface="UD Digi Kyokasho NK-R" panose="02020400000000000000" pitchFamily="18" charset="-128"/>
                <a:ea typeface="UD Digi Kyokasho NK-R" panose="02020400000000000000" pitchFamily="18" charset="-128"/>
              </a:rPr>
              <a:t>サイオステクノロジー株式会社</a:t>
            </a:r>
            <a:r>
              <a:rPr lang="ja-JP" altLang="en-US" sz="800" b="0" kern="0" dirty="0">
                <a:solidFill>
                  <a:srgbClr val="000000"/>
                </a:solidFill>
                <a:latin typeface="UD Digi Kyokasho NK-R" panose="02020400000000000000" pitchFamily="18" charset="-128"/>
                <a:ea typeface="UD Digi Kyokasho NK-R" panose="02020400000000000000" pitchFamily="18" charset="-128"/>
              </a:rPr>
              <a:t>）</a:t>
            </a:r>
            <a:endParaRPr lang="en-US" altLang="ja-JP" sz="800" b="0" kern="0" dirty="0">
              <a:solidFill>
                <a:srgbClr val="000000"/>
              </a:solidFill>
              <a:latin typeface="UD Digi Kyokasho NK-R" panose="02020400000000000000" pitchFamily="18" charset="-128"/>
              <a:ea typeface="UD Digi Kyokasho NK-R" panose="02020400000000000000" pitchFamily="18" charset="-128"/>
            </a:endParaRPr>
          </a:p>
          <a:p>
            <a:pPr algn="just" eaLnBrk="1" hangingPunct="1">
              <a:spcBef>
                <a:spcPts val="0"/>
              </a:spcBef>
              <a:spcAft>
                <a:spcPts val="200"/>
              </a:spcAft>
              <a:buClr>
                <a:schemeClr val="tx2"/>
              </a:buClr>
              <a:buSzPct val="70000"/>
              <a:defRPr/>
            </a:pPr>
            <a:r>
              <a:rPr lang="ja-JP" altLang="en-US" sz="800" b="0" kern="0" dirty="0">
                <a:solidFill>
                  <a:srgbClr val="000000"/>
                </a:solidFill>
                <a:latin typeface="UD Digi Kyokasho NK-R" panose="02020400000000000000" pitchFamily="18" charset="-128"/>
                <a:ea typeface="UD Digi Kyokasho NK-R" panose="02020400000000000000" pitchFamily="18" charset="-128"/>
              </a:rPr>
              <a:t>副理事長： </a:t>
            </a:r>
            <a:r>
              <a:rPr lang="en-US" altLang="ja-JP" sz="800" b="0" kern="0" dirty="0">
                <a:solidFill>
                  <a:srgbClr val="000000"/>
                </a:solidFill>
                <a:latin typeface="UD Digi Kyokasho NK-R" panose="02020400000000000000" pitchFamily="18" charset="-128"/>
                <a:ea typeface="UD Digi Kyokasho NK-R" panose="02020400000000000000" pitchFamily="18" charset="-128"/>
              </a:rPr>
              <a:t>	</a:t>
            </a:r>
            <a:r>
              <a:rPr lang="ja-JP" altLang="en-US" sz="800" b="0" kern="0" dirty="0">
                <a:solidFill>
                  <a:srgbClr val="000000"/>
                </a:solidFill>
                <a:latin typeface="UD Digi Kyokasho NK-R" panose="02020400000000000000" pitchFamily="18" charset="-128"/>
                <a:ea typeface="UD Digi Kyokasho NK-R" panose="02020400000000000000" pitchFamily="18" charset="-128"/>
              </a:rPr>
              <a:t>河合　亮　（株式会社日立製作所）</a:t>
            </a:r>
            <a:endParaRPr lang="en-US" altLang="ja-JP" sz="800" b="0" kern="0" dirty="0">
              <a:solidFill>
                <a:srgbClr val="000000"/>
              </a:solidFill>
              <a:latin typeface="UD Digi Kyokasho NK-R" panose="02020400000000000000" pitchFamily="18" charset="-128"/>
              <a:ea typeface="UD Digi Kyokasho NK-R" panose="02020400000000000000" pitchFamily="18" charset="-128"/>
            </a:endParaRPr>
          </a:p>
          <a:p>
            <a:pPr algn="just" eaLnBrk="1" hangingPunct="1">
              <a:spcBef>
                <a:spcPts val="0"/>
              </a:spcBef>
              <a:spcAft>
                <a:spcPts val="200"/>
              </a:spcAft>
              <a:buClr>
                <a:schemeClr val="tx2"/>
              </a:buClr>
              <a:buSzPct val="70000"/>
              <a:defRPr/>
            </a:pPr>
            <a:r>
              <a:rPr lang="en-US" altLang="ja-JP" sz="800" b="0" kern="0" dirty="0">
                <a:solidFill>
                  <a:srgbClr val="000000"/>
                </a:solidFill>
                <a:latin typeface="UD Digi Kyokasho NK-R" panose="02020400000000000000" pitchFamily="18" charset="-128"/>
                <a:ea typeface="UD Digi Kyokasho NK-R" panose="02020400000000000000" pitchFamily="18" charset="-128"/>
              </a:rPr>
              <a:t>	</a:t>
            </a:r>
            <a:r>
              <a:rPr lang="ja-JP" altLang="en-US" sz="800" b="0" kern="0" dirty="0">
                <a:solidFill>
                  <a:srgbClr val="000000"/>
                </a:solidFill>
                <a:latin typeface="UD Digi Kyokasho NK-R" panose="02020400000000000000" pitchFamily="18" charset="-128"/>
                <a:ea typeface="UD Digi Kyokasho NK-R" panose="02020400000000000000" pitchFamily="18" charset="-128"/>
              </a:rPr>
              <a:t>菅沼　公夫　（日本電気株式会社）</a:t>
            </a:r>
            <a:endParaRPr lang="en-US" altLang="ja-JP" sz="800" b="0" kern="0" dirty="0">
              <a:solidFill>
                <a:srgbClr val="000000"/>
              </a:solidFill>
              <a:latin typeface="UD Digi Kyokasho NK-R" panose="02020400000000000000" pitchFamily="18" charset="-128"/>
              <a:ea typeface="UD Digi Kyokasho NK-R" panose="02020400000000000000" pitchFamily="18" charset="-128"/>
            </a:endParaRPr>
          </a:p>
          <a:p>
            <a:pPr algn="just" eaLnBrk="1" hangingPunct="1">
              <a:spcBef>
                <a:spcPts val="0"/>
              </a:spcBef>
              <a:spcAft>
                <a:spcPts val="200"/>
              </a:spcAft>
              <a:buClr>
                <a:schemeClr val="tx2"/>
              </a:buClr>
              <a:buSzPct val="70000"/>
              <a:buFont typeface="Wingdings" panose="05000000000000000000" pitchFamily="2" charset="2"/>
              <a:buNone/>
              <a:defRPr/>
            </a:pPr>
            <a:r>
              <a:rPr lang="ja-JP" altLang="en-US" sz="800" b="0" kern="0" dirty="0">
                <a:solidFill>
                  <a:srgbClr val="000000"/>
                </a:solidFill>
                <a:latin typeface="UD Digi Kyokasho NK-R" panose="02020400000000000000" pitchFamily="18" charset="-128"/>
                <a:ea typeface="UD Digi Kyokasho NK-R" panose="02020400000000000000" pitchFamily="18" charset="-128"/>
              </a:rPr>
              <a:t>　　　　　　　 </a:t>
            </a:r>
            <a:r>
              <a:rPr lang="en-US" altLang="ja-JP" sz="800" b="0" kern="0" dirty="0">
                <a:solidFill>
                  <a:srgbClr val="000000"/>
                </a:solidFill>
                <a:latin typeface="UD Digi Kyokasho NK-R" panose="02020400000000000000" pitchFamily="18" charset="-128"/>
                <a:ea typeface="UD Digi Kyokasho NK-R" panose="02020400000000000000" pitchFamily="18" charset="-128"/>
              </a:rPr>
              <a:t>	</a:t>
            </a:r>
            <a:r>
              <a:rPr lang="ja-JP" altLang="en-US" sz="800" b="0" u="sng" kern="0" dirty="0">
                <a:solidFill>
                  <a:srgbClr val="000000"/>
                </a:solidFill>
                <a:latin typeface="UD Digi Kyokasho NK-R" panose="02020400000000000000" pitchFamily="18" charset="-128"/>
                <a:ea typeface="UD Digi Kyokasho NK-R" panose="02020400000000000000" pitchFamily="18" charset="-128"/>
              </a:rPr>
              <a:t>大木　一浩</a:t>
            </a:r>
            <a:r>
              <a:rPr lang="ja-JP" altLang="en-US" sz="800" b="0" kern="0" dirty="0">
                <a:solidFill>
                  <a:srgbClr val="000000"/>
                </a:solidFill>
                <a:latin typeface="UD Digi Kyokasho NK-R" panose="02020400000000000000" pitchFamily="18" charset="-128"/>
                <a:ea typeface="UD Digi Kyokasho NK-R" panose="02020400000000000000" pitchFamily="18" charset="-128"/>
              </a:rPr>
              <a:t>　（</a:t>
            </a:r>
            <a:r>
              <a:rPr lang="ja-JP" altLang="en-US" sz="800" b="0" u="sng" kern="0" dirty="0">
                <a:solidFill>
                  <a:srgbClr val="000000"/>
                </a:solidFill>
                <a:latin typeface="UD Digi Kyokasho NK-R" panose="02020400000000000000" pitchFamily="18" charset="-128"/>
                <a:ea typeface="UD Digi Kyokasho NK-R" panose="02020400000000000000" pitchFamily="18" charset="-128"/>
              </a:rPr>
              <a:t>日本電気株式会社</a:t>
            </a:r>
            <a:r>
              <a:rPr lang="ja-JP" altLang="en-US" sz="800" b="0" kern="0" dirty="0">
                <a:solidFill>
                  <a:srgbClr val="000000"/>
                </a:solidFill>
                <a:latin typeface="UD Digi Kyokasho NK-R" panose="02020400000000000000" pitchFamily="18" charset="-128"/>
                <a:ea typeface="UD Digi Kyokasho NK-R" panose="02020400000000000000" pitchFamily="18" charset="-128"/>
              </a:rPr>
              <a:t>）</a:t>
            </a:r>
            <a:endParaRPr lang="en-US" altLang="ja-JP" sz="800" b="0" kern="0" dirty="0">
              <a:solidFill>
                <a:srgbClr val="000000"/>
              </a:solidFill>
              <a:latin typeface="UD Digi Kyokasho NK-R" panose="02020400000000000000" pitchFamily="18" charset="-128"/>
              <a:ea typeface="UD Digi Kyokasho NK-R" panose="02020400000000000000" pitchFamily="18" charset="-128"/>
            </a:endParaRPr>
          </a:p>
          <a:p>
            <a:pPr algn="just" eaLnBrk="1" hangingPunct="1">
              <a:spcBef>
                <a:spcPts val="0"/>
              </a:spcBef>
              <a:spcAft>
                <a:spcPts val="200"/>
              </a:spcAft>
              <a:buClr>
                <a:schemeClr val="tx2"/>
              </a:buClr>
              <a:buSzPct val="70000"/>
              <a:defRPr/>
            </a:pPr>
            <a:r>
              <a:rPr lang="ja-JP" altLang="en-US" sz="800" b="0" kern="0" dirty="0">
                <a:solidFill>
                  <a:srgbClr val="000000"/>
                </a:solidFill>
                <a:latin typeface="UD Digi Kyokasho NK-R" panose="02020400000000000000" pitchFamily="18" charset="-128"/>
                <a:ea typeface="UD Digi Kyokasho NK-R" panose="02020400000000000000" pitchFamily="18" charset="-128"/>
              </a:rPr>
              <a:t>　　　　　     </a:t>
            </a:r>
            <a:r>
              <a:rPr lang="en-US" altLang="ja-JP" sz="800" b="0" kern="0" dirty="0">
                <a:solidFill>
                  <a:srgbClr val="000000"/>
                </a:solidFill>
                <a:latin typeface="UD Digi Kyokasho NK-R" panose="02020400000000000000" pitchFamily="18" charset="-128"/>
                <a:ea typeface="UD Digi Kyokasho NK-R" panose="02020400000000000000" pitchFamily="18" charset="-128"/>
              </a:rPr>
              <a:t>	</a:t>
            </a:r>
            <a:r>
              <a:rPr lang="ja-JP" altLang="en-US" sz="800" b="0" u="sng" kern="0" dirty="0">
                <a:solidFill>
                  <a:srgbClr val="000000"/>
                </a:solidFill>
                <a:latin typeface="UD Digi Kyokasho NK-R" panose="02020400000000000000" pitchFamily="18" charset="-128"/>
                <a:ea typeface="UD Digi Kyokasho NK-R" panose="02020400000000000000" pitchFamily="18" charset="-128"/>
              </a:rPr>
              <a:t>野山　孝太郎</a:t>
            </a:r>
            <a:r>
              <a:rPr lang="ja-JP" altLang="en-US" sz="800" b="0" kern="0" dirty="0">
                <a:solidFill>
                  <a:srgbClr val="000000"/>
                </a:solidFill>
                <a:latin typeface="UD Digi Kyokasho NK-R" panose="02020400000000000000" pitchFamily="18" charset="-128"/>
                <a:ea typeface="UD Digi Kyokasho NK-R" panose="02020400000000000000" pitchFamily="18" charset="-128"/>
              </a:rPr>
              <a:t>　（</a:t>
            </a:r>
            <a:r>
              <a:rPr lang="ja-JP" altLang="en-US" sz="800" b="0" u="sng" kern="0" dirty="0">
                <a:solidFill>
                  <a:srgbClr val="000000"/>
                </a:solidFill>
                <a:latin typeface="UD Digi Kyokasho NK-R" panose="02020400000000000000" pitchFamily="18" charset="-128"/>
                <a:ea typeface="UD Digi Kyokasho NK-R" panose="02020400000000000000" pitchFamily="18" charset="-128"/>
              </a:rPr>
              <a:t>富士通株式会社</a:t>
            </a:r>
            <a:r>
              <a:rPr lang="ja-JP" altLang="en-US" sz="800" b="0" kern="0" dirty="0">
                <a:solidFill>
                  <a:srgbClr val="000000"/>
                </a:solidFill>
                <a:latin typeface="UD Digi Kyokasho NK-R" panose="02020400000000000000" pitchFamily="18" charset="-128"/>
                <a:ea typeface="UD Digi Kyokasho NK-R" panose="02020400000000000000" pitchFamily="18" charset="-128"/>
              </a:rPr>
              <a:t>）</a:t>
            </a:r>
            <a:endParaRPr lang="en-US" altLang="ja-JP" sz="800" b="0" kern="0" dirty="0">
              <a:solidFill>
                <a:srgbClr val="000000"/>
              </a:solidFill>
              <a:latin typeface="UD Digi Kyokasho NK-R" panose="02020400000000000000" pitchFamily="18" charset="-128"/>
              <a:ea typeface="UD Digi Kyokasho NK-R" panose="02020400000000000000" pitchFamily="18" charset="-128"/>
            </a:endParaRPr>
          </a:p>
          <a:p>
            <a:pPr algn="just" eaLnBrk="1" hangingPunct="1">
              <a:spcBef>
                <a:spcPts val="0"/>
              </a:spcBef>
              <a:spcAft>
                <a:spcPts val="200"/>
              </a:spcAft>
              <a:buClr>
                <a:schemeClr val="tx2"/>
              </a:buClr>
              <a:buSzPct val="70000"/>
              <a:buFont typeface="Wingdings" panose="05000000000000000000" pitchFamily="2" charset="2"/>
              <a:buNone/>
              <a:defRPr/>
            </a:pPr>
            <a:r>
              <a:rPr lang="ja-JP" altLang="en-US" sz="800" b="0" kern="0" dirty="0">
                <a:solidFill>
                  <a:srgbClr val="000000"/>
                </a:solidFill>
                <a:latin typeface="UD Digi Kyokasho NK-R" panose="02020400000000000000" pitchFamily="18" charset="-128"/>
                <a:ea typeface="UD Digi Kyokasho NK-R" panose="02020400000000000000" pitchFamily="18" charset="-128"/>
              </a:rPr>
              <a:t>理事：　　   </a:t>
            </a:r>
            <a:r>
              <a:rPr lang="en-US" altLang="ja-JP" sz="800" b="0" kern="0" dirty="0">
                <a:solidFill>
                  <a:srgbClr val="000000"/>
                </a:solidFill>
                <a:latin typeface="UD Digi Kyokasho NK-R" panose="02020400000000000000" pitchFamily="18" charset="-128"/>
                <a:ea typeface="UD Digi Kyokasho NK-R" panose="02020400000000000000" pitchFamily="18" charset="-128"/>
              </a:rPr>
              <a:t>	</a:t>
            </a:r>
            <a:r>
              <a:rPr lang="ja-JP" altLang="en-US" sz="800" b="0" kern="0" dirty="0">
                <a:solidFill>
                  <a:srgbClr val="000000"/>
                </a:solidFill>
                <a:latin typeface="UD Digi Kyokasho NK-R" panose="02020400000000000000" pitchFamily="18" charset="-128"/>
                <a:ea typeface="UD Digi Kyokasho NK-R" panose="02020400000000000000" pitchFamily="18" charset="-128"/>
              </a:rPr>
              <a:t>佐藤　健二　（</a:t>
            </a:r>
            <a:r>
              <a:rPr lang="en-US" altLang="ja-JP" sz="800" b="0" kern="0" dirty="0">
                <a:solidFill>
                  <a:srgbClr val="000000"/>
                </a:solidFill>
                <a:latin typeface="UD Digi Kyokasho NK-R" panose="02020400000000000000" pitchFamily="18" charset="-128"/>
                <a:ea typeface="UD Digi Kyokasho NK-R" panose="02020400000000000000" pitchFamily="18" charset="-128"/>
              </a:rPr>
              <a:t>NEC</a:t>
            </a:r>
            <a:r>
              <a:rPr lang="ja-JP" altLang="en-US" sz="800" b="0" kern="0" dirty="0">
                <a:solidFill>
                  <a:srgbClr val="000000"/>
                </a:solidFill>
                <a:latin typeface="UD Digi Kyokasho NK-R" panose="02020400000000000000" pitchFamily="18" charset="-128"/>
                <a:ea typeface="UD Digi Kyokasho NK-R" panose="02020400000000000000" pitchFamily="18" charset="-128"/>
              </a:rPr>
              <a:t>ソリューションイノベータ株式会社）</a:t>
            </a:r>
          </a:p>
          <a:p>
            <a:pPr algn="just" eaLnBrk="1" hangingPunct="1">
              <a:spcBef>
                <a:spcPts val="0"/>
              </a:spcBef>
              <a:spcAft>
                <a:spcPts val="200"/>
              </a:spcAft>
              <a:buClr>
                <a:schemeClr val="tx2"/>
              </a:buClr>
              <a:buSzPct val="70000"/>
              <a:buFont typeface="Wingdings" panose="05000000000000000000" pitchFamily="2" charset="2"/>
              <a:buNone/>
              <a:defRPr/>
            </a:pPr>
            <a:r>
              <a:rPr lang="ja-JP" altLang="en-US" sz="800" b="0" kern="0" dirty="0">
                <a:solidFill>
                  <a:srgbClr val="000000"/>
                </a:solidFill>
                <a:latin typeface="UD Digi Kyokasho NK-R" panose="02020400000000000000" pitchFamily="18" charset="-128"/>
                <a:ea typeface="UD Digi Kyokasho NK-R" panose="02020400000000000000" pitchFamily="18" charset="-128"/>
              </a:rPr>
              <a:t>　　　　　　　</a:t>
            </a:r>
            <a:r>
              <a:rPr lang="en-US" altLang="ja-JP" sz="800" b="0" kern="0" dirty="0">
                <a:solidFill>
                  <a:srgbClr val="000000"/>
                </a:solidFill>
                <a:latin typeface="UD Digi Kyokasho NK-R" panose="02020400000000000000" pitchFamily="18" charset="-128"/>
                <a:ea typeface="UD Digi Kyokasho NK-R" panose="02020400000000000000" pitchFamily="18" charset="-128"/>
              </a:rPr>
              <a:t>	</a:t>
            </a:r>
            <a:r>
              <a:rPr lang="ja-JP" altLang="en-US" sz="800" b="0" kern="0" dirty="0">
                <a:solidFill>
                  <a:srgbClr val="000000"/>
                </a:solidFill>
                <a:latin typeface="UD Digi Kyokasho NK-R" panose="02020400000000000000" pitchFamily="18" charset="-128"/>
                <a:ea typeface="UD Digi Kyokasho NK-R" panose="02020400000000000000" pitchFamily="18" charset="-128"/>
              </a:rPr>
              <a:t>稲葉　香理　（ＳＲＡ　ＯＳＳ，　Ｉｎｃ．　日本支社）</a:t>
            </a:r>
          </a:p>
          <a:p>
            <a:pPr algn="just" eaLnBrk="1" hangingPunct="1">
              <a:spcBef>
                <a:spcPts val="0"/>
              </a:spcBef>
              <a:spcAft>
                <a:spcPts val="200"/>
              </a:spcAft>
              <a:buClr>
                <a:schemeClr val="tx2"/>
              </a:buClr>
              <a:buSzPct val="70000"/>
              <a:buFont typeface="Wingdings" panose="05000000000000000000" pitchFamily="2" charset="2"/>
              <a:buNone/>
              <a:defRPr/>
            </a:pPr>
            <a:r>
              <a:rPr lang="ja-JP" altLang="en-US" sz="800" b="0" kern="0" dirty="0">
                <a:solidFill>
                  <a:srgbClr val="000000"/>
                </a:solidFill>
                <a:latin typeface="UD Digi Kyokasho NK-R" panose="02020400000000000000" pitchFamily="18" charset="-128"/>
                <a:ea typeface="UD Digi Kyokasho NK-R" panose="02020400000000000000" pitchFamily="18" charset="-128"/>
              </a:rPr>
              <a:t>事務局長：</a:t>
            </a:r>
            <a:r>
              <a:rPr lang="en-US" altLang="ja-JP" sz="800" b="0" kern="0" dirty="0">
                <a:solidFill>
                  <a:srgbClr val="000000"/>
                </a:solidFill>
                <a:latin typeface="UD Digi Kyokasho NK-R" panose="02020400000000000000" pitchFamily="18" charset="-128"/>
                <a:ea typeface="UD Digi Kyokasho NK-R" panose="02020400000000000000" pitchFamily="18" charset="-128"/>
              </a:rPr>
              <a:t>	</a:t>
            </a:r>
            <a:r>
              <a:rPr lang="ja-JP" altLang="en-US" sz="800" b="0" kern="0" dirty="0">
                <a:solidFill>
                  <a:srgbClr val="000000"/>
                </a:solidFill>
                <a:latin typeface="UD Digi Kyokasho NK-R" panose="02020400000000000000" pitchFamily="18" charset="-128"/>
                <a:ea typeface="UD Digi Kyokasho NK-R" panose="02020400000000000000" pitchFamily="18" charset="-128"/>
              </a:rPr>
              <a:t>黒田　知幸　（コル・レーニョ株式会社）</a:t>
            </a:r>
            <a:endParaRPr lang="en-US" altLang="ja-JP" sz="800" b="0" kern="0" dirty="0">
              <a:solidFill>
                <a:srgbClr val="000000"/>
              </a:solidFill>
              <a:latin typeface="UD Digi Kyokasho NK-R" panose="02020400000000000000" pitchFamily="18" charset="-128"/>
              <a:ea typeface="UD Digi Kyokasho NK-R" panose="02020400000000000000" pitchFamily="18" charset="-128"/>
            </a:endParaRPr>
          </a:p>
          <a:p>
            <a:pPr algn="just" eaLnBrk="1" hangingPunct="1">
              <a:spcBef>
                <a:spcPts val="0"/>
              </a:spcBef>
              <a:spcAft>
                <a:spcPts val="200"/>
              </a:spcAft>
              <a:buClr>
                <a:schemeClr val="tx2"/>
              </a:buClr>
              <a:buSzPct val="70000"/>
              <a:buFont typeface="Wingdings" panose="05000000000000000000" pitchFamily="2" charset="2"/>
              <a:buNone/>
              <a:defRPr/>
            </a:pPr>
            <a:r>
              <a:rPr lang="ja-JP" altLang="en-US" sz="800" b="0" kern="0" dirty="0">
                <a:solidFill>
                  <a:srgbClr val="000000"/>
                </a:solidFill>
                <a:latin typeface="UD Digi Kyokasho NK-R" panose="02020400000000000000" pitchFamily="18" charset="-128"/>
                <a:ea typeface="UD Digi Kyokasho NK-R" panose="02020400000000000000" pitchFamily="18" charset="-128"/>
              </a:rPr>
              <a:t>顧問：</a:t>
            </a:r>
            <a:r>
              <a:rPr lang="en-US" altLang="ja-JP" sz="800" b="0" kern="0" dirty="0">
                <a:solidFill>
                  <a:srgbClr val="000000"/>
                </a:solidFill>
                <a:latin typeface="UD Digi Kyokasho NK-R" panose="02020400000000000000" pitchFamily="18" charset="-128"/>
                <a:ea typeface="UD Digi Kyokasho NK-R" panose="02020400000000000000" pitchFamily="18" charset="-128"/>
              </a:rPr>
              <a:t>	</a:t>
            </a:r>
            <a:r>
              <a:rPr lang="ja-JP" altLang="en-US" sz="800" b="0" kern="0" dirty="0">
                <a:solidFill>
                  <a:srgbClr val="000000"/>
                </a:solidFill>
                <a:latin typeface="UD Digi Kyokasho NK-R" panose="02020400000000000000" pitchFamily="18" charset="-128"/>
                <a:ea typeface="UD Digi Kyokasho NK-R" panose="02020400000000000000" pitchFamily="18" charset="-128"/>
              </a:rPr>
              <a:t>吉田　正敏</a:t>
            </a:r>
          </a:p>
        </p:txBody>
      </p:sp>
      <p:sp>
        <p:nvSpPr>
          <p:cNvPr id="7" name="Rectangle 53">
            <a:extLst>
              <a:ext uri="{FF2B5EF4-FFF2-40B4-BE49-F238E27FC236}">
                <a16:creationId xmlns:a16="http://schemas.microsoft.com/office/drawing/2014/main" id="{0A7F78B9-FBA1-49EC-907E-9184E405DC03}"/>
              </a:ext>
            </a:extLst>
          </p:cNvPr>
          <p:cNvSpPr>
            <a:spLocks noChangeArrowheads="1"/>
          </p:cNvSpPr>
          <p:nvPr/>
        </p:nvSpPr>
        <p:spPr bwMode="auto">
          <a:xfrm>
            <a:off x="613550" y="2853000"/>
            <a:ext cx="7917675" cy="1296987"/>
          </a:xfrm>
          <a:prstGeom prst="rect">
            <a:avLst/>
          </a:prstGeom>
          <a:solidFill>
            <a:schemeClr val="accent1">
              <a:lumMod val="20000"/>
              <a:lumOff val="80000"/>
            </a:schemeClr>
          </a:solidFill>
          <a:ln>
            <a:solidFill>
              <a:schemeClr val="accent1">
                <a:lumMod val="20000"/>
                <a:lumOff val="80000"/>
              </a:schemeClr>
            </a:solidFill>
            <a:headEnd/>
            <a:tailEnd/>
          </a:ln>
        </p:spPr>
        <p:style>
          <a:lnRef idx="2">
            <a:schemeClr val="accent1"/>
          </a:lnRef>
          <a:fillRef idx="1">
            <a:schemeClr val="lt1"/>
          </a:fillRef>
          <a:effectRef idx="0">
            <a:schemeClr val="accent1"/>
          </a:effectRef>
          <a:fontRef idx="minor">
            <a:schemeClr val="dk1"/>
          </a:fontRef>
        </p:style>
        <p:txBody>
          <a:bodyPr wrap="none"/>
          <a:lstStyle/>
          <a:p>
            <a:pPr eaLnBrk="1" fontAlgn="auto" hangingPunct="1">
              <a:spcBef>
                <a:spcPts val="0"/>
              </a:spcBef>
              <a:spcAft>
                <a:spcPts val="0"/>
              </a:spcAft>
              <a:defRPr/>
            </a:pPr>
            <a:r>
              <a:rPr kumimoji="0" lang="ja-JP" altLang="en-US" sz="1400" kern="0" dirty="0">
                <a:solidFill>
                  <a:prstClr val="black"/>
                </a:solidFill>
                <a:latin typeface="UD Digi Kyokasho NK-R" panose="02020400000000000000" pitchFamily="18" charset="-128"/>
                <a:ea typeface="UD Digi Kyokasho NK-R" panose="02020400000000000000" pitchFamily="18" charset="-128"/>
              </a:rPr>
              <a:t>部会</a:t>
            </a:r>
            <a:endParaRPr kumimoji="0" lang="en-US" altLang="ja-JP" sz="1400" kern="0" dirty="0">
              <a:solidFill>
                <a:prstClr val="black"/>
              </a:solidFill>
              <a:latin typeface="UD Digi Kyokasho NK-R" panose="02020400000000000000" pitchFamily="18" charset="-128"/>
              <a:ea typeface="UD Digi Kyokasho NK-R" panose="02020400000000000000" pitchFamily="18" charset="-128"/>
            </a:endParaRPr>
          </a:p>
          <a:p>
            <a:pPr eaLnBrk="1" fontAlgn="auto" hangingPunct="1">
              <a:spcBef>
                <a:spcPts val="0"/>
              </a:spcBef>
              <a:spcAft>
                <a:spcPts val="0"/>
              </a:spcAft>
              <a:defRPr/>
            </a:pPr>
            <a:endParaRPr kumimoji="0" lang="en-US" altLang="ja-JP" sz="1100" kern="0" dirty="0">
              <a:solidFill>
                <a:prstClr val="black"/>
              </a:solidFill>
              <a:latin typeface="UD Digi Kyokasho NK-R" panose="02020400000000000000" pitchFamily="18" charset="-128"/>
              <a:ea typeface="UD Digi Kyokasho NK-R" panose="02020400000000000000" pitchFamily="18" charset="-128"/>
            </a:endParaRPr>
          </a:p>
          <a:p>
            <a:pPr eaLnBrk="1" fontAlgn="auto" hangingPunct="1">
              <a:spcBef>
                <a:spcPts val="0"/>
              </a:spcBef>
              <a:spcAft>
                <a:spcPts val="0"/>
              </a:spcAft>
              <a:defRPr/>
            </a:pPr>
            <a:endParaRPr kumimoji="0" lang="en-US" altLang="ja-JP" sz="1100" kern="0" dirty="0">
              <a:solidFill>
                <a:prstClr val="black"/>
              </a:solidFill>
              <a:latin typeface="UD Digi Kyokasho NK-R" panose="02020400000000000000" pitchFamily="18" charset="-128"/>
              <a:ea typeface="UD Digi Kyokasho NK-R" panose="02020400000000000000" pitchFamily="18" charset="-128"/>
            </a:endParaRPr>
          </a:p>
          <a:p>
            <a:pPr eaLnBrk="1" fontAlgn="auto" hangingPunct="1">
              <a:spcBef>
                <a:spcPts val="0"/>
              </a:spcBef>
              <a:spcAft>
                <a:spcPts val="0"/>
              </a:spcAft>
              <a:defRPr/>
            </a:pPr>
            <a:endParaRPr kumimoji="0" lang="en-US" altLang="ja-JP" sz="1100" kern="0" dirty="0">
              <a:solidFill>
                <a:prstClr val="black"/>
              </a:solidFill>
              <a:latin typeface="UD Digi Kyokasho NK-R" panose="02020400000000000000" pitchFamily="18" charset="-128"/>
              <a:ea typeface="UD Digi Kyokasho NK-R" panose="02020400000000000000" pitchFamily="18" charset="-128"/>
            </a:endParaRPr>
          </a:p>
          <a:p>
            <a:pPr eaLnBrk="1" fontAlgn="auto" hangingPunct="1">
              <a:spcBef>
                <a:spcPts val="0"/>
              </a:spcBef>
              <a:spcAft>
                <a:spcPts val="0"/>
              </a:spcAft>
              <a:defRPr/>
            </a:pPr>
            <a:endParaRPr kumimoji="0" lang="en-US" altLang="ja-JP" sz="1100" kern="0" dirty="0">
              <a:solidFill>
                <a:prstClr val="black"/>
              </a:solidFill>
              <a:latin typeface="UD Digi Kyokasho NK-R" panose="02020400000000000000" pitchFamily="18" charset="-128"/>
              <a:ea typeface="UD Digi Kyokasho NK-R" panose="02020400000000000000" pitchFamily="18" charset="-128"/>
            </a:endParaRPr>
          </a:p>
          <a:p>
            <a:pPr eaLnBrk="1" fontAlgn="auto" hangingPunct="1">
              <a:spcBef>
                <a:spcPts val="0"/>
              </a:spcBef>
              <a:spcAft>
                <a:spcPts val="0"/>
              </a:spcAft>
              <a:defRPr/>
            </a:pPr>
            <a:endParaRPr kumimoji="0" lang="en-US" altLang="ja-JP" sz="1100" kern="0" dirty="0">
              <a:solidFill>
                <a:prstClr val="black"/>
              </a:solidFill>
              <a:latin typeface="UD Digi Kyokasho NK-R" panose="02020400000000000000" pitchFamily="18" charset="-128"/>
              <a:ea typeface="UD Digi Kyokasho NK-R" panose="02020400000000000000" pitchFamily="18" charset="-128"/>
            </a:endParaRPr>
          </a:p>
          <a:p>
            <a:pPr eaLnBrk="1" fontAlgn="auto" hangingPunct="1">
              <a:spcBef>
                <a:spcPts val="0"/>
              </a:spcBef>
              <a:spcAft>
                <a:spcPts val="0"/>
              </a:spcAft>
              <a:defRPr/>
            </a:pPr>
            <a:endParaRPr kumimoji="0" lang="en-US" altLang="ja-JP" sz="1100" kern="0" dirty="0">
              <a:solidFill>
                <a:prstClr val="black"/>
              </a:solidFill>
              <a:latin typeface="UD Digi Kyokasho NK-R" panose="02020400000000000000" pitchFamily="18" charset="-128"/>
              <a:ea typeface="UD Digi Kyokasho NK-R" panose="02020400000000000000" pitchFamily="18" charset="-128"/>
            </a:endParaRPr>
          </a:p>
        </p:txBody>
      </p:sp>
      <p:sp>
        <p:nvSpPr>
          <p:cNvPr id="9" name="Rectangle 49">
            <a:extLst>
              <a:ext uri="{FF2B5EF4-FFF2-40B4-BE49-F238E27FC236}">
                <a16:creationId xmlns:a16="http://schemas.microsoft.com/office/drawing/2014/main" id="{DF383445-B5A8-48DF-A7E8-98DD5F1816A8}"/>
              </a:ext>
            </a:extLst>
          </p:cNvPr>
          <p:cNvSpPr>
            <a:spLocks noChangeArrowheads="1"/>
          </p:cNvSpPr>
          <p:nvPr/>
        </p:nvSpPr>
        <p:spPr bwMode="auto">
          <a:xfrm>
            <a:off x="4572000" y="1125538"/>
            <a:ext cx="1727200" cy="339725"/>
          </a:xfrm>
          <a:prstGeom prst="rect">
            <a:avLst/>
          </a:prstGeom>
          <a:solidFill>
            <a:schemeClr val="accent1"/>
          </a:solidFill>
          <a:ln>
            <a:solidFill>
              <a:schemeClr val="accent1"/>
            </a:solidFill>
            <a:headEnd/>
            <a:tailEnd/>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eaLnBrk="1" fontAlgn="auto" hangingPunct="1">
              <a:spcBef>
                <a:spcPts val="0"/>
              </a:spcBef>
              <a:spcAft>
                <a:spcPts val="0"/>
              </a:spcAft>
              <a:defRPr/>
            </a:pPr>
            <a:r>
              <a:rPr kumimoji="0" lang="ja-JP" altLang="en-US" sz="1600" kern="0" dirty="0">
                <a:solidFill>
                  <a:schemeClr val="bg1"/>
                </a:solidFill>
                <a:latin typeface="UD Digi Kyokasho NK-R" panose="02020400000000000000" pitchFamily="18" charset="-128"/>
                <a:ea typeface="UD Digi Kyokasho NK-R" panose="02020400000000000000" pitchFamily="18" charset="-128"/>
              </a:rPr>
              <a:t>総会</a:t>
            </a:r>
          </a:p>
        </p:txBody>
      </p:sp>
      <p:sp>
        <p:nvSpPr>
          <p:cNvPr id="10" name="Text Box 63">
            <a:extLst>
              <a:ext uri="{FF2B5EF4-FFF2-40B4-BE49-F238E27FC236}">
                <a16:creationId xmlns:a16="http://schemas.microsoft.com/office/drawing/2014/main" id="{413A7C92-9572-4B77-994E-E0320DCD9473}"/>
              </a:ext>
            </a:extLst>
          </p:cNvPr>
          <p:cNvSpPr txBox="1">
            <a:spLocks noChangeArrowheads="1"/>
          </p:cNvSpPr>
          <p:nvPr/>
        </p:nvSpPr>
        <p:spPr bwMode="auto">
          <a:xfrm>
            <a:off x="6348413" y="2946400"/>
            <a:ext cx="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342900" indent="-342900" eaLnBrk="0" hangingPunct="0">
              <a:defRPr kumimoji="1" sz="1200" b="1">
                <a:solidFill>
                  <a:schemeClr val="tx1"/>
                </a:solidFill>
                <a:latin typeface="ＭＳ Ｐゴシック" pitchFamily="50" charset="-128"/>
                <a:ea typeface="ＭＳ Ｐゴシック" pitchFamily="50" charset="-128"/>
              </a:defRPr>
            </a:lvl1pPr>
            <a:lvl2pPr marL="742950" indent="-285750" eaLnBrk="0" hangingPunct="0">
              <a:defRPr kumimoji="1" sz="1200" b="1">
                <a:solidFill>
                  <a:schemeClr val="tx1"/>
                </a:solidFill>
                <a:latin typeface="ＭＳ Ｐゴシック" pitchFamily="50" charset="-128"/>
                <a:ea typeface="ＭＳ Ｐゴシック" pitchFamily="50" charset="-128"/>
              </a:defRPr>
            </a:lvl2pPr>
            <a:lvl3pPr marL="1143000" indent="-228600" eaLnBrk="0" hangingPunct="0">
              <a:defRPr kumimoji="1" sz="1200" b="1">
                <a:solidFill>
                  <a:schemeClr val="tx1"/>
                </a:solidFill>
                <a:latin typeface="ＭＳ Ｐゴシック" pitchFamily="50" charset="-128"/>
                <a:ea typeface="ＭＳ Ｐゴシック" pitchFamily="50" charset="-128"/>
              </a:defRPr>
            </a:lvl3pPr>
            <a:lvl4pPr marL="1600200" indent="-228600" eaLnBrk="0" hangingPunct="0">
              <a:defRPr kumimoji="1" sz="1200" b="1">
                <a:solidFill>
                  <a:schemeClr val="tx1"/>
                </a:solidFill>
                <a:latin typeface="ＭＳ Ｐゴシック" pitchFamily="50" charset="-128"/>
                <a:ea typeface="ＭＳ Ｐゴシック" pitchFamily="50" charset="-128"/>
              </a:defRPr>
            </a:lvl4pPr>
            <a:lvl5pPr marL="2057400" indent="-228600" eaLnBrk="0" hangingPunct="0">
              <a:defRPr kumimoji="1" sz="1200" b="1">
                <a:solidFill>
                  <a:schemeClr val="tx1"/>
                </a:solidFill>
                <a:latin typeface="ＭＳ Ｐゴシック" pitchFamily="50" charset="-128"/>
                <a:ea typeface="ＭＳ Ｐゴシック" pitchFamily="50" charset="-128"/>
              </a:defRPr>
            </a:lvl5pPr>
            <a:lvl6pPr marL="25146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6pPr>
            <a:lvl7pPr marL="29718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7pPr>
            <a:lvl8pPr marL="34290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8pPr>
            <a:lvl9pPr marL="38862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9pPr>
          </a:lstStyle>
          <a:p>
            <a:pPr eaLnBrk="1" fontAlgn="auto" hangingPunct="1">
              <a:spcBef>
                <a:spcPts val="0"/>
              </a:spcBef>
              <a:spcAft>
                <a:spcPts val="0"/>
              </a:spcAft>
              <a:defRPr/>
            </a:pPr>
            <a:endParaRPr lang="ja-JP" altLang="ja-JP" sz="2800" kern="0">
              <a:solidFill>
                <a:prstClr val="black"/>
              </a:solidFill>
              <a:latin typeface="UD Digi Kyokasho NK-R" panose="02020400000000000000" pitchFamily="18" charset="-128"/>
              <a:ea typeface="UD Digi Kyokasho NK-R" panose="02020400000000000000" pitchFamily="18" charset="-128"/>
            </a:endParaRPr>
          </a:p>
        </p:txBody>
      </p:sp>
      <p:sp>
        <p:nvSpPr>
          <p:cNvPr id="11" name="Rectangle 50">
            <a:extLst>
              <a:ext uri="{FF2B5EF4-FFF2-40B4-BE49-F238E27FC236}">
                <a16:creationId xmlns:a16="http://schemas.microsoft.com/office/drawing/2014/main" id="{4EFF2B84-ED0A-4C14-A68D-182E85C09C71}"/>
              </a:ext>
            </a:extLst>
          </p:cNvPr>
          <p:cNvSpPr>
            <a:spLocks noChangeArrowheads="1"/>
          </p:cNvSpPr>
          <p:nvPr/>
        </p:nvSpPr>
        <p:spPr bwMode="auto">
          <a:xfrm>
            <a:off x="4572000" y="1701000"/>
            <a:ext cx="1728787" cy="338138"/>
          </a:xfrm>
          <a:prstGeom prst="rect">
            <a:avLst/>
          </a:prstGeom>
          <a:solidFill>
            <a:schemeClr val="accent1"/>
          </a:solidFill>
          <a:ln>
            <a:solidFill>
              <a:schemeClr val="accent1"/>
            </a:solidFill>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eaLnBrk="1" fontAlgn="auto" hangingPunct="1">
              <a:spcBef>
                <a:spcPts val="0"/>
              </a:spcBef>
              <a:spcAft>
                <a:spcPts val="0"/>
              </a:spcAft>
              <a:defRPr/>
            </a:pPr>
            <a:r>
              <a:rPr kumimoji="0" lang="ja-JP" altLang="en-US" sz="1600" kern="0" dirty="0">
                <a:solidFill>
                  <a:schemeClr val="bg1"/>
                </a:solidFill>
                <a:latin typeface="UD Digi Kyokasho NK-R" panose="02020400000000000000" pitchFamily="18" charset="-128"/>
                <a:ea typeface="UD Digi Kyokasho NK-R" panose="02020400000000000000" pitchFamily="18" charset="-128"/>
              </a:rPr>
              <a:t>理事会</a:t>
            </a:r>
          </a:p>
        </p:txBody>
      </p:sp>
      <p:sp>
        <p:nvSpPr>
          <p:cNvPr id="12" name="テキスト ボックス 84">
            <a:extLst>
              <a:ext uri="{FF2B5EF4-FFF2-40B4-BE49-F238E27FC236}">
                <a16:creationId xmlns:a16="http://schemas.microsoft.com/office/drawing/2014/main" id="{EC3A0F90-09F3-463F-96D9-68F6200D7B83}"/>
              </a:ext>
            </a:extLst>
          </p:cNvPr>
          <p:cNvSpPr txBox="1">
            <a:spLocks noChangeArrowheads="1"/>
          </p:cNvSpPr>
          <p:nvPr/>
        </p:nvSpPr>
        <p:spPr bwMode="auto">
          <a:xfrm>
            <a:off x="5940001" y="6021000"/>
            <a:ext cx="2448000" cy="438150"/>
          </a:xfrm>
          <a:prstGeom prst="rect">
            <a:avLst/>
          </a:prstGeom>
          <a:ln>
            <a:solidFill>
              <a:schemeClr val="accent5"/>
            </a:solidFill>
            <a:headEnd/>
            <a:tailEnd/>
          </a:ln>
        </p:spPr>
        <p:style>
          <a:lnRef idx="2">
            <a:schemeClr val="accent1"/>
          </a:lnRef>
          <a:fillRef idx="1">
            <a:schemeClr val="lt1"/>
          </a:fillRef>
          <a:effectRef idx="0">
            <a:schemeClr val="accent1"/>
          </a:effectRef>
          <a:fontRef idx="minor">
            <a:schemeClr val="dk1"/>
          </a:fontRef>
        </p:style>
        <p:txBody>
          <a:bodyPr wrap="none"/>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0"/>
              </a:spcBef>
              <a:buClr>
                <a:schemeClr val="tx2"/>
              </a:buClr>
              <a:buSzPct val="70000"/>
              <a:buFont typeface="Wingdings" panose="05000000000000000000" pitchFamily="2" charset="2"/>
              <a:buNone/>
            </a:pPr>
            <a:r>
              <a:rPr lang="ja-JP" altLang="en-US" sz="1400" dirty="0">
                <a:latin typeface="UD Digi Kyokasho NK-R" panose="02020400000000000000" pitchFamily="18" charset="-128"/>
                <a:ea typeface="UD Digi Kyokasho NK-R" panose="02020400000000000000" pitchFamily="18" charset="-128"/>
              </a:rPr>
              <a:t>北東アジア</a:t>
            </a:r>
            <a:r>
              <a:rPr lang="en-US" altLang="ja-JP" sz="1400" dirty="0">
                <a:latin typeface="UD Digi Kyokasho NK-R" panose="02020400000000000000" pitchFamily="18" charset="-128"/>
                <a:ea typeface="UD Digi Kyokasho NK-R" panose="02020400000000000000" pitchFamily="18" charset="-128"/>
              </a:rPr>
              <a:t>OSS</a:t>
            </a:r>
            <a:r>
              <a:rPr lang="ja-JP" altLang="en-US" sz="1400" dirty="0">
                <a:latin typeface="UD Digi Kyokasho NK-R" panose="02020400000000000000" pitchFamily="18" charset="-128"/>
                <a:ea typeface="UD Digi Kyokasho NK-R" panose="02020400000000000000" pitchFamily="18" charset="-128"/>
              </a:rPr>
              <a:t>推進フォーラム</a:t>
            </a:r>
            <a:endParaRPr lang="en-US" altLang="ja-JP" sz="1400" dirty="0">
              <a:latin typeface="UD Digi Kyokasho NK-R" panose="02020400000000000000" pitchFamily="18" charset="-128"/>
              <a:ea typeface="UD Digi Kyokasho NK-R" panose="02020400000000000000" pitchFamily="18" charset="-128"/>
            </a:endParaRPr>
          </a:p>
          <a:p>
            <a:pPr algn="ctr" eaLnBrk="1" hangingPunct="1">
              <a:spcBef>
                <a:spcPct val="0"/>
              </a:spcBef>
              <a:buClr>
                <a:schemeClr val="tx2"/>
              </a:buClr>
              <a:buSzPct val="70000"/>
              <a:buFont typeface="Wingdings" panose="05000000000000000000" pitchFamily="2" charset="2"/>
              <a:buNone/>
            </a:pPr>
            <a:r>
              <a:rPr lang="ja-JP" altLang="en-US" sz="1100" dirty="0">
                <a:latin typeface="UD Digi Kyokasho NK-R" panose="02020400000000000000" pitchFamily="18" charset="-128"/>
                <a:ea typeface="UD Digi Kyokasho NK-R" panose="02020400000000000000" pitchFamily="18" charset="-128"/>
              </a:rPr>
              <a:t>　</a:t>
            </a:r>
            <a:r>
              <a:rPr lang="en-US" altLang="ja-JP" sz="1100" dirty="0">
                <a:latin typeface="UD Digi Kyokasho NK-R" panose="02020400000000000000" pitchFamily="18" charset="-128"/>
                <a:ea typeface="UD Digi Kyokasho NK-R" panose="02020400000000000000" pitchFamily="18" charset="-128"/>
              </a:rPr>
              <a:t>Innovation</a:t>
            </a:r>
            <a:r>
              <a:rPr lang="ja-JP" altLang="en-US" sz="1100" dirty="0">
                <a:latin typeface="UD Digi Kyokasho NK-R" panose="02020400000000000000" pitchFamily="18" charset="-128"/>
                <a:ea typeface="UD Digi Kyokasho NK-R" panose="02020400000000000000" pitchFamily="18" charset="-128"/>
              </a:rPr>
              <a:t> </a:t>
            </a:r>
            <a:r>
              <a:rPr lang="en-US" altLang="ja-JP" sz="1100" dirty="0">
                <a:latin typeface="UD Digi Kyokasho NK-R" panose="02020400000000000000" pitchFamily="18" charset="-128"/>
                <a:ea typeface="UD Digi Kyokasho NK-R" panose="02020400000000000000" pitchFamily="18" charset="-128"/>
              </a:rPr>
              <a:t>Steering</a:t>
            </a:r>
            <a:r>
              <a:rPr lang="ja-JP" altLang="en-US" sz="1100" dirty="0">
                <a:latin typeface="UD Digi Kyokasho NK-R" panose="02020400000000000000" pitchFamily="18" charset="-128"/>
                <a:ea typeface="UD Digi Kyokasho NK-R" panose="02020400000000000000" pitchFamily="18" charset="-128"/>
              </a:rPr>
              <a:t> </a:t>
            </a:r>
            <a:r>
              <a:rPr lang="en-US" altLang="ja-JP" sz="1100" dirty="0">
                <a:latin typeface="UD Digi Kyokasho NK-R" panose="02020400000000000000" pitchFamily="18" charset="-128"/>
                <a:ea typeface="UD Digi Kyokasho NK-R" panose="02020400000000000000" pitchFamily="18" charset="-128"/>
              </a:rPr>
              <a:t>Board</a:t>
            </a:r>
            <a:endParaRPr lang="ja-JP" altLang="en-US" sz="1100" dirty="0">
              <a:latin typeface="UD Digi Kyokasho NK-R" panose="02020400000000000000" pitchFamily="18" charset="-128"/>
              <a:ea typeface="UD Digi Kyokasho NK-R" panose="02020400000000000000" pitchFamily="18" charset="-128"/>
            </a:endParaRPr>
          </a:p>
        </p:txBody>
      </p:sp>
      <p:sp>
        <p:nvSpPr>
          <p:cNvPr id="13" name="テキスト ボックス 87">
            <a:extLst>
              <a:ext uri="{FF2B5EF4-FFF2-40B4-BE49-F238E27FC236}">
                <a16:creationId xmlns:a16="http://schemas.microsoft.com/office/drawing/2014/main" id="{1B63522C-25E6-4B7D-BFC8-ED96DC691D1D}"/>
              </a:ext>
            </a:extLst>
          </p:cNvPr>
          <p:cNvSpPr txBox="1">
            <a:spLocks noChangeArrowheads="1"/>
          </p:cNvSpPr>
          <p:nvPr/>
        </p:nvSpPr>
        <p:spPr bwMode="auto">
          <a:xfrm>
            <a:off x="7452001" y="5157000"/>
            <a:ext cx="1224000" cy="431800"/>
          </a:xfrm>
          <a:prstGeom prst="rect">
            <a:avLst/>
          </a:prstGeom>
          <a:ln>
            <a:solidFill>
              <a:schemeClr val="accent5"/>
            </a:solidFill>
            <a:headEnd/>
            <a:tailEnd/>
          </a:ln>
        </p:spPr>
        <p:style>
          <a:lnRef idx="2">
            <a:schemeClr val="accent1"/>
          </a:lnRef>
          <a:fillRef idx="1">
            <a:schemeClr val="lt1"/>
          </a:fillRef>
          <a:effectRef idx="0">
            <a:schemeClr val="accent1"/>
          </a:effectRef>
          <a:fontRef idx="minor">
            <a:schemeClr val="dk1"/>
          </a:fontRef>
        </p:style>
        <p:txBody>
          <a:bodyPr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0"/>
              </a:spcBef>
              <a:buClr>
                <a:schemeClr val="tx2"/>
              </a:buClr>
              <a:buSzPct val="70000"/>
              <a:buFont typeface="Wingdings" panose="05000000000000000000" pitchFamily="2" charset="2"/>
              <a:buNone/>
            </a:pPr>
            <a:r>
              <a:rPr lang="ja-JP" altLang="en-US" sz="1400" dirty="0">
                <a:latin typeface="UD Digi Kyokasho NK-R" panose="02020400000000000000" pitchFamily="18" charset="-128"/>
                <a:ea typeface="UD Digi Kyokasho NK-R" panose="02020400000000000000" pitchFamily="18" charset="-128"/>
              </a:rPr>
              <a:t>国内外の</a:t>
            </a:r>
            <a:endParaRPr lang="en-US" altLang="ja-JP" sz="1400" dirty="0">
              <a:latin typeface="UD Digi Kyokasho NK-R" panose="02020400000000000000" pitchFamily="18" charset="-128"/>
              <a:ea typeface="UD Digi Kyokasho NK-R" panose="02020400000000000000" pitchFamily="18" charset="-128"/>
            </a:endParaRPr>
          </a:p>
          <a:p>
            <a:pPr algn="ctr" eaLnBrk="1" hangingPunct="1">
              <a:spcBef>
                <a:spcPct val="0"/>
              </a:spcBef>
              <a:buClr>
                <a:schemeClr val="tx2"/>
              </a:buClr>
              <a:buSzPct val="70000"/>
              <a:buFont typeface="Wingdings" panose="05000000000000000000" pitchFamily="2" charset="2"/>
              <a:buNone/>
            </a:pPr>
            <a:r>
              <a:rPr lang="en-US" altLang="ja-JP" sz="1400" dirty="0">
                <a:latin typeface="UD Digi Kyokasho NK-R" panose="02020400000000000000" pitchFamily="18" charset="-128"/>
                <a:ea typeface="UD Digi Kyokasho NK-R" panose="02020400000000000000" pitchFamily="18" charset="-128"/>
              </a:rPr>
              <a:t>OSS</a:t>
            </a:r>
            <a:r>
              <a:rPr lang="ja-JP" altLang="en-US" sz="1400" dirty="0">
                <a:latin typeface="UD Digi Kyokasho NK-R" panose="02020400000000000000" pitchFamily="18" charset="-128"/>
                <a:ea typeface="UD Digi Kyokasho NK-R" panose="02020400000000000000" pitchFamily="18" charset="-128"/>
              </a:rPr>
              <a:t>関連団体</a:t>
            </a:r>
            <a:endParaRPr lang="en-US" altLang="ja-JP" sz="1400" dirty="0">
              <a:latin typeface="UD Digi Kyokasho NK-R" panose="02020400000000000000" pitchFamily="18" charset="-128"/>
              <a:ea typeface="UD Digi Kyokasho NK-R" panose="02020400000000000000" pitchFamily="18" charset="-128"/>
            </a:endParaRPr>
          </a:p>
        </p:txBody>
      </p:sp>
      <p:sp>
        <p:nvSpPr>
          <p:cNvPr id="14" name="Rectangle 32">
            <a:extLst>
              <a:ext uri="{FF2B5EF4-FFF2-40B4-BE49-F238E27FC236}">
                <a16:creationId xmlns:a16="http://schemas.microsoft.com/office/drawing/2014/main" id="{87B9F029-D611-471A-9AF2-512668BE2E76}"/>
              </a:ext>
            </a:extLst>
          </p:cNvPr>
          <p:cNvSpPr>
            <a:spLocks noChangeArrowheads="1"/>
          </p:cNvSpPr>
          <p:nvPr/>
        </p:nvSpPr>
        <p:spPr bwMode="auto">
          <a:xfrm>
            <a:off x="2556000" y="5013000"/>
            <a:ext cx="10795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eaLnBrk="1" hangingPunct="1">
              <a:spcBef>
                <a:spcPts val="0"/>
              </a:spcBef>
              <a:buClr>
                <a:schemeClr val="tx2"/>
              </a:buClr>
              <a:buSzPct val="70000"/>
              <a:buFont typeface="Wingdings" panose="05000000000000000000" pitchFamily="2" charset="2"/>
              <a:buNone/>
              <a:defRPr/>
            </a:pPr>
            <a:r>
              <a:rPr lang="ja-JP" altLang="en-US" sz="1100" dirty="0">
                <a:latin typeface="UD Digi Kyokasho NK-R" panose="02020400000000000000" pitchFamily="18" charset="-128"/>
                <a:ea typeface="UD Digi Kyokasho NK-R" panose="02020400000000000000" pitchFamily="18" charset="-128"/>
              </a:rPr>
              <a:t>鳥瞰図</a:t>
            </a:r>
            <a:endParaRPr lang="en-US" altLang="ja-JP" sz="1100" dirty="0">
              <a:latin typeface="UD Digi Kyokasho NK-R" panose="02020400000000000000" pitchFamily="18" charset="-128"/>
              <a:ea typeface="UD Digi Kyokasho NK-R" panose="02020400000000000000" pitchFamily="18" charset="-128"/>
            </a:endParaRPr>
          </a:p>
          <a:p>
            <a:pPr algn="ctr" eaLnBrk="1" hangingPunct="1">
              <a:spcBef>
                <a:spcPts val="0"/>
              </a:spcBef>
              <a:buClr>
                <a:schemeClr val="tx2"/>
              </a:buClr>
              <a:buSzPct val="70000"/>
              <a:buFont typeface="Wingdings" panose="05000000000000000000" pitchFamily="2" charset="2"/>
              <a:buNone/>
              <a:defRPr/>
            </a:pPr>
            <a:r>
              <a:rPr lang="en-US" altLang="ja-JP" sz="1100" dirty="0">
                <a:latin typeface="UD Digi Kyokasho NK-R" panose="02020400000000000000" pitchFamily="18" charset="-128"/>
                <a:ea typeface="UD Digi Kyokasho NK-R" panose="02020400000000000000" pitchFamily="18" charset="-128"/>
              </a:rPr>
              <a:t>WG</a:t>
            </a:r>
          </a:p>
        </p:txBody>
      </p:sp>
      <p:sp>
        <p:nvSpPr>
          <p:cNvPr id="15" name="Rectangle 125">
            <a:extLst>
              <a:ext uri="{FF2B5EF4-FFF2-40B4-BE49-F238E27FC236}">
                <a16:creationId xmlns:a16="http://schemas.microsoft.com/office/drawing/2014/main" id="{48CF8CF8-E3C0-48F1-8258-8C16713F984D}"/>
              </a:ext>
            </a:extLst>
          </p:cNvPr>
          <p:cNvSpPr>
            <a:spLocks noChangeArrowheads="1"/>
          </p:cNvSpPr>
          <p:nvPr/>
        </p:nvSpPr>
        <p:spPr bwMode="auto">
          <a:xfrm>
            <a:off x="3132000" y="3501000"/>
            <a:ext cx="1152000" cy="504825"/>
          </a:xfrm>
          <a:prstGeom prst="rect">
            <a:avLst/>
          </a:prstGeom>
          <a:ln>
            <a:solidFill>
              <a:schemeClr val="accent2"/>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eaLnBrk="1" hangingPunct="1">
              <a:spcBef>
                <a:spcPct val="20000"/>
              </a:spcBef>
              <a:buClr>
                <a:schemeClr val="tx2"/>
              </a:buClr>
              <a:buSzPct val="70000"/>
              <a:buFont typeface="Wingdings" panose="05000000000000000000" pitchFamily="2" charset="2"/>
              <a:buNone/>
              <a:defRPr/>
            </a:pPr>
            <a:r>
              <a:rPr lang="ja-JP" altLang="en-US" sz="1400" dirty="0">
                <a:latin typeface="UD Digi Kyokasho NK-R" panose="02020400000000000000" pitchFamily="18" charset="-128"/>
                <a:ea typeface="UD Digi Kyokasho NK-R" panose="02020400000000000000" pitchFamily="18" charset="-128"/>
              </a:rPr>
              <a:t>技術</a:t>
            </a:r>
            <a:r>
              <a:rPr lang="ja-JP" altLang="en-GB" sz="1400" dirty="0">
                <a:latin typeface="UD Digi Kyokasho NK-R" panose="02020400000000000000" pitchFamily="18" charset="-128"/>
                <a:ea typeface="UD Digi Kyokasho NK-R" panose="02020400000000000000" pitchFamily="18" charset="-128"/>
              </a:rPr>
              <a:t>部会</a:t>
            </a:r>
            <a:endParaRPr lang="en-GB" altLang="ja-JP" sz="1400" dirty="0">
              <a:latin typeface="UD Digi Kyokasho NK-R" panose="02020400000000000000" pitchFamily="18" charset="-128"/>
              <a:ea typeface="UD Digi Kyokasho NK-R" panose="02020400000000000000" pitchFamily="18" charset="-128"/>
            </a:endParaRPr>
          </a:p>
        </p:txBody>
      </p:sp>
      <p:sp>
        <p:nvSpPr>
          <p:cNvPr id="16" name="Text Box 93">
            <a:extLst>
              <a:ext uri="{FF2B5EF4-FFF2-40B4-BE49-F238E27FC236}">
                <a16:creationId xmlns:a16="http://schemas.microsoft.com/office/drawing/2014/main" id="{CDAA2E61-4D43-4493-9646-9C87A9E3DAD8}"/>
              </a:ext>
            </a:extLst>
          </p:cNvPr>
          <p:cNvSpPr txBox="1">
            <a:spLocks noChangeArrowheads="1"/>
          </p:cNvSpPr>
          <p:nvPr/>
        </p:nvSpPr>
        <p:spPr bwMode="auto">
          <a:xfrm>
            <a:off x="3132000" y="4653000"/>
            <a:ext cx="10096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chemeClr val="tx1"/>
                </a:solidFill>
                <a:latin typeface="ＭＳ Ｐゴシック" pitchFamily="50" charset="-128"/>
                <a:ea typeface="ＭＳ Ｐゴシック" pitchFamily="50" charset="-128"/>
              </a:defRPr>
            </a:lvl1pPr>
            <a:lvl2pPr marL="742950" indent="-285750" eaLnBrk="0" hangingPunct="0">
              <a:defRPr kumimoji="1" sz="1200" b="1">
                <a:solidFill>
                  <a:schemeClr val="tx1"/>
                </a:solidFill>
                <a:latin typeface="ＭＳ Ｐゴシック" pitchFamily="50" charset="-128"/>
                <a:ea typeface="ＭＳ Ｐゴシック" pitchFamily="50" charset="-128"/>
              </a:defRPr>
            </a:lvl2pPr>
            <a:lvl3pPr marL="1143000" indent="-228600" eaLnBrk="0" hangingPunct="0">
              <a:defRPr kumimoji="1" sz="1200" b="1">
                <a:solidFill>
                  <a:schemeClr val="tx1"/>
                </a:solidFill>
                <a:latin typeface="ＭＳ Ｐゴシック" pitchFamily="50" charset="-128"/>
                <a:ea typeface="ＭＳ Ｐゴシック" pitchFamily="50" charset="-128"/>
              </a:defRPr>
            </a:lvl3pPr>
            <a:lvl4pPr marL="1600200" indent="-228600" eaLnBrk="0" hangingPunct="0">
              <a:defRPr kumimoji="1" sz="1200" b="1">
                <a:solidFill>
                  <a:schemeClr val="tx1"/>
                </a:solidFill>
                <a:latin typeface="ＭＳ Ｐゴシック" pitchFamily="50" charset="-128"/>
                <a:ea typeface="ＭＳ Ｐゴシック" pitchFamily="50" charset="-128"/>
              </a:defRPr>
            </a:lvl4pPr>
            <a:lvl5pPr marL="2057400" indent="-228600" eaLnBrk="0" hangingPunct="0">
              <a:defRPr kumimoji="1" sz="1200" b="1">
                <a:solidFill>
                  <a:schemeClr val="tx1"/>
                </a:solidFill>
                <a:latin typeface="ＭＳ Ｐゴシック" pitchFamily="50" charset="-128"/>
                <a:ea typeface="ＭＳ Ｐゴシック" pitchFamily="50" charset="-128"/>
              </a:defRPr>
            </a:lvl5pPr>
            <a:lvl6pPr marL="25146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6pPr>
            <a:lvl7pPr marL="29718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7pPr>
            <a:lvl8pPr marL="34290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8pPr>
            <a:lvl9pPr marL="38862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9pPr>
          </a:lstStyle>
          <a:p>
            <a:pPr eaLnBrk="1" fontAlgn="auto" hangingPunct="1">
              <a:spcBef>
                <a:spcPts val="0"/>
              </a:spcBef>
              <a:spcAft>
                <a:spcPts val="0"/>
              </a:spcAft>
              <a:defRPr/>
            </a:pPr>
            <a:r>
              <a:rPr lang="ja-JP" altLang="en-US" sz="800" b="0" kern="0" dirty="0">
                <a:solidFill>
                  <a:prstClr val="black"/>
                </a:solidFill>
                <a:latin typeface="UD Digi Kyokasho NK-R" panose="02020400000000000000" pitchFamily="18" charset="-128"/>
                <a:ea typeface="UD Digi Kyokasho NK-R" panose="02020400000000000000" pitchFamily="18" charset="-128"/>
              </a:rPr>
              <a:t>主査</a:t>
            </a:r>
            <a:r>
              <a:rPr lang="en-US" altLang="ja-JP" sz="800" b="0" kern="0" dirty="0">
                <a:solidFill>
                  <a:prstClr val="black"/>
                </a:solidFill>
                <a:latin typeface="UD Digi Kyokasho NK-R" panose="02020400000000000000" pitchFamily="18" charset="-128"/>
                <a:ea typeface="UD Digi Kyokasho NK-R" panose="02020400000000000000" pitchFamily="18" charset="-128"/>
              </a:rPr>
              <a:t>:</a:t>
            </a:r>
          </a:p>
          <a:p>
            <a:pPr eaLnBrk="1" fontAlgn="auto" hangingPunct="1">
              <a:spcBef>
                <a:spcPts val="0"/>
              </a:spcBef>
              <a:spcAft>
                <a:spcPts val="0"/>
              </a:spcAft>
              <a:defRPr/>
            </a:pPr>
            <a:r>
              <a:rPr lang="ja-JP" altLang="en-US" sz="800" b="0" kern="0" dirty="0">
                <a:solidFill>
                  <a:prstClr val="black"/>
                </a:solidFill>
                <a:latin typeface="UD Digi Kyokasho NK-R" panose="02020400000000000000" pitchFamily="18" charset="-128"/>
                <a:ea typeface="UD Digi Kyokasho NK-R" panose="02020400000000000000" pitchFamily="18" charset="-128"/>
              </a:rPr>
              <a:t>　佐藤（</a:t>
            </a:r>
            <a:r>
              <a:rPr lang="en-US" altLang="ja-JP" sz="800" b="0" kern="0" dirty="0">
                <a:solidFill>
                  <a:prstClr val="black"/>
                </a:solidFill>
                <a:latin typeface="UD Digi Kyokasho NK-R" panose="02020400000000000000" pitchFamily="18" charset="-128"/>
                <a:ea typeface="UD Digi Kyokasho NK-R" panose="02020400000000000000" pitchFamily="18" charset="-128"/>
              </a:rPr>
              <a:t>NES</a:t>
            </a:r>
            <a:r>
              <a:rPr lang="ja-JP" altLang="en-US" sz="800" b="0" kern="0" dirty="0">
                <a:solidFill>
                  <a:prstClr val="black"/>
                </a:solidFill>
                <a:latin typeface="UD Digi Kyokasho NK-R" panose="02020400000000000000" pitchFamily="18" charset="-128"/>
                <a:ea typeface="UD Digi Kyokasho NK-R" panose="02020400000000000000" pitchFamily="18" charset="-128"/>
              </a:rPr>
              <a:t>）</a:t>
            </a:r>
          </a:p>
        </p:txBody>
      </p:sp>
      <p:sp>
        <p:nvSpPr>
          <p:cNvPr id="17" name="Text Box 127">
            <a:extLst>
              <a:ext uri="{FF2B5EF4-FFF2-40B4-BE49-F238E27FC236}">
                <a16:creationId xmlns:a16="http://schemas.microsoft.com/office/drawing/2014/main" id="{57F82110-5A63-4800-9460-D328372BA1EA}"/>
              </a:ext>
            </a:extLst>
          </p:cNvPr>
          <p:cNvSpPr txBox="1">
            <a:spLocks noChangeArrowheads="1"/>
          </p:cNvSpPr>
          <p:nvPr/>
        </p:nvSpPr>
        <p:spPr bwMode="auto">
          <a:xfrm>
            <a:off x="3708000" y="3141663"/>
            <a:ext cx="8207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chemeClr val="tx1"/>
                </a:solidFill>
                <a:latin typeface="ＭＳ Ｐゴシック" pitchFamily="50" charset="-128"/>
                <a:ea typeface="ＭＳ Ｐゴシック" pitchFamily="50" charset="-128"/>
              </a:defRPr>
            </a:lvl1pPr>
            <a:lvl2pPr marL="742950" indent="-285750" eaLnBrk="0" hangingPunct="0">
              <a:defRPr kumimoji="1" sz="1200" b="1">
                <a:solidFill>
                  <a:schemeClr val="tx1"/>
                </a:solidFill>
                <a:latin typeface="ＭＳ Ｐゴシック" pitchFamily="50" charset="-128"/>
                <a:ea typeface="ＭＳ Ｐゴシック" pitchFamily="50" charset="-128"/>
              </a:defRPr>
            </a:lvl2pPr>
            <a:lvl3pPr marL="1143000" indent="-228600" eaLnBrk="0" hangingPunct="0">
              <a:defRPr kumimoji="1" sz="1200" b="1">
                <a:solidFill>
                  <a:schemeClr val="tx1"/>
                </a:solidFill>
                <a:latin typeface="ＭＳ Ｐゴシック" pitchFamily="50" charset="-128"/>
                <a:ea typeface="ＭＳ Ｐゴシック" pitchFamily="50" charset="-128"/>
              </a:defRPr>
            </a:lvl3pPr>
            <a:lvl4pPr marL="1600200" indent="-228600" eaLnBrk="0" hangingPunct="0">
              <a:defRPr kumimoji="1" sz="1200" b="1">
                <a:solidFill>
                  <a:schemeClr val="tx1"/>
                </a:solidFill>
                <a:latin typeface="ＭＳ Ｐゴシック" pitchFamily="50" charset="-128"/>
                <a:ea typeface="ＭＳ Ｐゴシック" pitchFamily="50" charset="-128"/>
              </a:defRPr>
            </a:lvl4pPr>
            <a:lvl5pPr marL="2057400" indent="-228600" eaLnBrk="0" hangingPunct="0">
              <a:defRPr kumimoji="1" sz="1200" b="1">
                <a:solidFill>
                  <a:schemeClr val="tx1"/>
                </a:solidFill>
                <a:latin typeface="ＭＳ Ｐゴシック" pitchFamily="50" charset="-128"/>
                <a:ea typeface="ＭＳ Ｐゴシック" pitchFamily="50" charset="-128"/>
              </a:defRPr>
            </a:lvl5pPr>
            <a:lvl6pPr marL="25146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6pPr>
            <a:lvl7pPr marL="29718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7pPr>
            <a:lvl8pPr marL="34290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8pPr>
            <a:lvl9pPr marL="38862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9pPr>
          </a:lstStyle>
          <a:p>
            <a:pPr eaLnBrk="1" fontAlgn="auto" hangingPunct="1">
              <a:spcBef>
                <a:spcPts val="0"/>
              </a:spcBef>
              <a:spcAft>
                <a:spcPts val="0"/>
              </a:spcAft>
              <a:defRPr/>
            </a:pPr>
            <a:r>
              <a:rPr lang="ja-JP" altLang="en-US" sz="800" b="0" kern="0" dirty="0">
                <a:solidFill>
                  <a:prstClr val="black"/>
                </a:solidFill>
                <a:latin typeface="UD Digi Kyokasho NK-R" panose="02020400000000000000" pitchFamily="18" charset="-128"/>
                <a:ea typeface="UD Digi Kyokasho NK-R" panose="02020400000000000000" pitchFamily="18" charset="-128"/>
              </a:rPr>
              <a:t>部会長</a:t>
            </a:r>
            <a:r>
              <a:rPr lang="en-US" altLang="ja-JP" sz="800" b="0" kern="0" dirty="0">
                <a:solidFill>
                  <a:prstClr val="black"/>
                </a:solidFill>
                <a:latin typeface="UD Digi Kyokasho NK-R" panose="02020400000000000000" pitchFamily="18" charset="-128"/>
                <a:ea typeface="UD Digi Kyokasho NK-R" panose="02020400000000000000" pitchFamily="18" charset="-128"/>
              </a:rPr>
              <a:t>:</a:t>
            </a:r>
          </a:p>
          <a:p>
            <a:pPr eaLnBrk="1" fontAlgn="auto" hangingPunct="1">
              <a:spcBef>
                <a:spcPts val="0"/>
              </a:spcBef>
              <a:spcAft>
                <a:spcPts val="0"/>
              </a:spcAft>
              <a:defRPr/>
            </a:pPr>
            <a:r>
              <a:rPr lang="ja-JP" altLang="en-US" sz="800" b="0" kern="0" dirty="0">
                <a:solidFill>
                  <a:prstClr val="black"/>
                </a:solidFill>
                <a:latin typeface="UD Digi Kyokasho NK-R" panose="02020400000000000000" pitchFamily="18" charset="-128"/>
                <a:ea typeface="UD Digi Kyokasho NK-R" panose="02020400000000000000" pitchFamily="18" charset="-128"/>
              </a:rPr>
              <a:t>　菅沼（</a:t>
            </a:r>
            <a:r>
              <a:rPr lang="en-US" altLang="ja-JP" sz="800" b="0" kern="0" dirty="0">
                <a:solidFill>
                  <a:prstClr val="black"/>
                </a:solidFill>
                <a:latin typeface="UD Digi Kyokasho NK-R" panose="02020400000000000000" pitchFamily="18" charset="-128"/>
                <a:ea typeface="UD Digi Kyokasho NK-R" panose="02020400000000000000" pitchFamily="18" charset="-128"/>
              </a:rPr>
              <a:t>NEC</a:t>
            </a:r>
            <a:r>
              <a:rPr lang="ja-JP" altLang="en-US" sz="800" b="0" kern="0" dirty="0">
                <a:solidFill>
                  <a:prstClr val="black"/>
                </a:solidFill>
                <a:latin typeface="UD Digi Kyokasho NK-R" panose="02020400000000000000" pitchFamily="18" charset="-128"/>
                <a:ea typeface="UD Digi Kyokasho NK-R" panose="02020400000000000000" pitchFamily="18" charset="-128"/>
              </a:rPr>
              <a:t>）</a:t>
            </a:r>
            <a:endParaRPr lang="en-US" altLang="ja-JP" sz="800" b="0" kern="0" dirty="0">
              <a:solidFill>
                <a:prstClr val="black"/>
              </a:solidFill>
              <a:latin typeface="UD Digi Kyokasho NK-R" panose="02020400000000000000" pitchFamily="18" charset="-128"/>
              <a:ea typeface="UD Digi Kyokasho NK-R" panose="02020400000000000000" pitchFamily="18" charset="-128"/>
            </a:endParaRPr>
          </a:p>
        </p:txBody>
      </p:sp>
      <p:sp>
        <p:nvSpPr>
          <p:cNvPr id="18" name="Rectangle 32">
            <a:extLst>
              <a:ext uri="{FF2B5EF4-FFF2-40B4-BE49-F238E27FC236}">
                <a16:creationId xmlns:a16="http://schemas.microsoft.com/office/drawing/2014/main" id="{3BD7CD1E-82B5-4317-AEFA-027DDA391ECB}"/>
              </a:ext>
            </a:extLst>
          </p:cNvPr>
          <p:cNvSpPr>
            <a:spLocks noChangeArrowheads="1"/>
          </p:cNvSpPr>
          <p:nvPr/>
        </p:nvSpPr>
        <p:spPr bwMode="auto">
          <a:xfrm>
            <a:off x="6588000" y="3500175"/>
            <a:ext cx="1152000" cy="504825"/>
          </a:xfrm>
          <a:prstGeom prst="rect">
            <a:avLst/>
          </a:prstGeom>
          <a:ln>
            <a:solidFill>
              <a:schemeClr val="accent2"/>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kumimoji="0" lang="ja-JP" altLang="en-US" sz="1400" kern="0" dirty="0">
                <a:solidFill>
                  <a:prstClr val="black"/>
                </a:solidFill>
                <a:latin typeface="UD Digi Kyokasho NK-R" panose="02020400000000000000" pitchFamily="18" charset="-128"/>
                <a:ea typeface="UD Digi Kyokasho NK-R" panose="02020400000000000000" pitchFamily="18" charset="-128"/>
              </a:rPr>
              <a:t>グローバル部会</a:t>
            </a:r>
            <a:endParaRPr kumimoji="0" lang="ja-JP" altLang="en-GB" sz="1400" kern="0" dirty="0">
              <a:solidFill>
                <a:prstClr val="black"/>
              </a:solidFill>
              <a:latin typeface="UD Digi Kyokasho NK-R" panose="02020400000000000000" pitchFamily="18" charset="-128"/>
              <a:ea typeface="UD Digi Kyokasho NK-R" panose="02020400000000000000" pitchFamily="18" charset="-128"/>
            </a:endParaRPr>
          </a:p>
        </p:txBody>
      </p:sp>
      <p:sp>
        <p:nvSpPr>
          <p:cNvPr id="19" name="Text Box 93">
            <a:extLst>
              <a:ext uri="{FF2B5EF4-FFF2-40B4-BE49-F238E27FC236}">
                <a16:creationId xmlns:a16="http://schemas.microsoft.com/office/drawing/2014/main" id="{59506674-7E07-48A9-8B51-D69AB3CEB1AB}"/>
              </a:ext>
            </a:extLst>
          </p:cNvPr>
          <p:cNvSpPr txBox="1">
            <a:spLocks noChangeArrowheads="1"/>
          </p:cNvSpPr>
          <p:nvPr/>
        </p:nvSpPr>
        <p:spPr bwMode="auto">
          <a:xfrm>
            <a:off x="7164000" y="3162446"/>
            <a:ext cx="8461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buClr>
                <a:schemeClr val="tx2"/>
              </a:buClr>
              <a:buSzPct val="70000"/>
              <a:buFont typeface="Wingdings" panose="05000000000000000000" pitchFamily="2" charset="2"/>
              <a:buNone/>
            </a:pPr>
            <a:r>
              <a:rPr lang="ja-JP" altLang="en-US" sz="800" dirty="0">
                <a:latin typeface="UD Digi Kyokasho NK-R" panose="02020400000000000000" pitchFamily="18" charset="-128"/>
                <a:ea typeface="UD Digi Kyokasho NK-R" panose="02020400000000000000" pitchFamily="18" charset="-128"/>
              </a:rPr>
              <a:t>部会長</a:t>
            </a:r>
            <a:r>
              <a:rPr lang="en-US" altLang="ja-JP" sz="800" dirty="0">
                <a:latin typeface="UD Digi Kyokasho NK-R" panose="02020400000000000000" pitchFamily="18" charset="-128"/>
                <a:ea typeface="UD Digi Kyokasho NK-R" panose="02020400000000000000" pitchFamily="18" charset="-128"/>
              </a:rPr>
              <a:t>:</a:t>
            </a:r>
            <a:br>
              <a:rPr lang="en-US" altLang="ja-JP" sz="800" dirty="0">
                <a:latin typeface="UD Digi Kyokasho NK-R" panose="02020400000000000000" pitchFamily="18" charset="-128"/>
                <a:ea typeface="UD Digi Kyokasho NK-R" panose="02020400000000000000" pitchFamily="18" charset="-128"/>
              </a:rPr>
            </a:br>
            <a:r>
              <a:rPr lang="ja-JP" altLang="en-US" sz="800" dirty="0">
                <a:latin typeface="UD Digi Kyokasho NK-R" panose="02020400000000000000" pitchFamily="18" charset="-128"/>
                <a:ea typeface="UD Digi Kyokasho NK-R" panose="02020400000000000000" pitchFamily="18" charset="-128"/>
              </a:rPr>
              <a:t>　大木（</a:t>
            </a:r>
            <a:r>
              <a:rPr lang="en-US" altLang="ja-JP" sz="800" dirty="0">
                <a:latin typeface="UD Digi Kyokasho NK-R" panose="02020400000000000000" pitchFamily="18" charset="-128"/>
                <a:ea typeface="UD Digi Kyokasho NK-R" panose="02020400000000000000" pitchFamily="18" charset="-128"/>
              </a:rPr>
              <a:t>NEC</a:t>
            </a:r>
            <a:r>
              <a:rPr lang="ja-JP" altLang="en-US" sz="800" dirty="0">
                <a:latin typeface="UD Digi Kyokasho NK-R" panose="02020400000000000000" pitchFamily="18" charset="-128"/>
                <a:ea typeface="UD Digi Kyokasho NK-R" panose="02020400000000000000" pitchFamily="18" charset="-128"/>
              </a:rPr>
              <a:t>）</a:t>
            </a:r>
          </a:p>
        </p:txBody>
      </p:sp>
      <p:sp>
        <p:nvSpPr>
          <p:cNvPr id="20" name="Rectangle 32">
            <a:extLst>
              <a:ext uri="{FF2B5EF4-FFF2-40B4-BE49-F238E27FC236}">
                <a16:creationId xmlns:a16="http://schemas.microsoft.com/office/drawing/2014/main" id="{8DC82302-AA68-47DF-BBD6-B81A7A867BC0}"/>
              </a:ext>
            </a:extLst>
          </p:cNvPr>
          <p:cNvSpPr>
            <a:spLocks noChangeArrowheads="1"/>
          </p:cNvSpPr>
          <p:nvPr/>
        </p:nvSpPr>
        <p:spPr bwMode="auto">
          <a:xfrm>
            <a:off x="4860000" y="3501000"/>
            <a:ext cx="1152525" cy="504825"/>
          </a:xfrm>
          <a:prstGeom prst="rect">
            <a:avLst/>
          </a:prstGeom>
          <a:ln>
            <a:solidFill>
              <a:schemeClr val="accent2"/>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eaLnBrk="1" hangingPunct="1">
              <a:spcBef>
                <a:spcPct val="20000"/>
              </a:spcBef>
              <a:buClr>
                <a:schemeClr val="tx2"/>
              </a:buClr>
              <a:buSzPct val="70000"/>
              <a:buFont typeface="Wingdings" panose="05000000000000000000" pitchFamily="2" charset="2"/>
              <a:buNone/>
              <a:defRPr/>
            </a:pPr>
            <a:r>
              <a:rPr lang="ja-JP" altLang="en-US" sz="1100" dirty="0">
                <a:latin typeface="UD Digi Kyokasho NK-R" panose="02020400000000000000" pitchFamily="18" charset="-128"/>
                <a:ea typeface="UD Digi Kyokasho NK-R" panose="02020400000000000000" pitchFamily="18" charset="-128"/>
              </a:rPr>
              <a:t>ビジネス</a:t>
            </a:r>
            <a:br>
              <a:rPr lang="en-US" altLang="ja-JP" sz="1100" dirty="0">
                <a:latin typeface="UD Digi Kyokasho NK-R" panose="02020400000000000000" pitchFamily="18" charset="-128"/>
                <a:ea typeface="UD Digi Kyokasho NK-R" panose="02020400000000000000" pitchFamily="18" charset="-128"/>
              </a:rPr>
            </a:br>
            <a:r>
              <a:rPr lang="ja-JP" altLang="en-US" sz="1100" dirty="0">
                <a:latin typeface="UD Digi Kyokasho NK-R" panose="02020400000000000000" pitchFamily="18" charset="-128"/>
                <a:ea typeface="UD Digi Kyokasho NK-R" panose="02020400000000000000" pitchFamily="18" charset="-128"/>
              </a:rPr>
              <a:t>リレーション</a:t>
            </a:r>
            <a:r>
              <a:rPr lang="ja-JP" altLang="en-GB" sz="1100" dirty="0">
                <a:latin typeface="UD Digi Kyokasho NK-R" panose="02020400000000000000" pitchFamily="18" charset="-128"/>
                <a:ea typeface="UD Digi Kyokasho NK-R" panose="02020400000000000000" pitchFamily="18" charset="-128"/>
              </a:rPr>
              <a:t>部会</a:t>
            </a:r>
            <a:endParaRPr lang="en-US" altLang="ja-JP" sz="1100" dirty="0">
              <a:latin typeface="UD Digi Kyokasho NK-R" panose="02020400000000000000" pitchFamily="18" charset="-128"/>
              <a:ea typeface="UD Digi Kyokasho NK-R" panose="02020400000000000000" pitchFamily="18" charset="-128"/>
            </a:endParaRPr>
          </a:p>
        </p:txBody>
      </p:sp>
      <p:sp>
        <p:nvSpPr>
          <p:cNvPr id="21" name="Text Box 93">
            <a:extLst>
              <a:ext uri="{FF2B5EF4-FFF2-40B4-BE49-F238E27FC236}">
                <a16:creationId xmlns:a16="http://schemas.microsoft.com/office/drawing/2014/main" id="{DD2DB2AC-EEB4-44C4-9E13-26CDDE3DB7CD}"/>
              </a:ext>
            </a:extLst>
          </p:cNvPr>
          <p:cNvSpPr txBox="1">
            <a:spLocks noChangeArrowheads="1"/>
          </p:cNvSpPr>
          <p:nvPr/>
        </p:nvSpPr>
        <p:spPr bwMode="auto">
          <a:xfrm>
            <a:off x="5436000" y="3162300"/>
            <a:ext cx="1009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chemeClr val="tx1"/>
                </a:solidFill>
                <a:latin typeface="ＭＳ Ｐゴシック" pitchFamily="50" charset="-128"/>
                <a:ea typeface="ＭＳ Ｐゴシック" pitchFamily="50" charset="-128"/>
              </a:defRPr>
            </a:lvl1pPr>
            <a:lvl2pPr marL="742950" indent="-285750" eaLnBrk="0" hangingPunct="0">
              <a:defRPr kumimoji="1" sz="1200" b="1">
                <a:solidFill>
                  <a:schemeClr val="tx1"/>
                </a:solidFill>
                <a:latin typeface="ＭＳ Ｐゴシック" pitchFamily="50" charset="-128"/>
                <a:ea typeface="ＭＳ Ｐゴシック" pitchFamily="50" charset="-128"/>
              </a:defRPr>
            </a:lvl2pPr>
            <a:lvl3pPr marL="1143000" indent="-228600" eaLnBrk="0" hangingPunct="0">
              <a:defRPr kumimoji="1" sz="1200" b="1">
                <a:solidFill>
                  <a:schemeClr val="tx1"/>
                </a:solidFill>
                <a:latin typeface="ＭＳ Ｐゴシック" pitchFamily="50" charset="-128"/>
                <a:ea typeface="ＭＳ Ｐゴシック" pitchFamily="50" charset="-128"/>
              </a:defRPr>
            </a:lvl3pPr>
            <a:lvl4pPr marL="1600200" indent="-228600" eaLnBrk="0" hangingPunct="0">
              <a:defRPr kumimoji="1" sz="1200" b="1">
                <a:solidFill>
                  <a:schemeClr val="tx1"/>
                </a:solidFill>
                <a:latin typeface="ＭＳ Ｐゴシック" pitchFamily="50" charset="-128"/>
                <a:ea typeface="ＭＳ Ｐゴシック" pitchFamily="50" charset="-128"/>
              </a:defRPr>
            </a:lvl4pPr>
            <a:lvl5pPr marL="2057400" indent="-228600" eaLnBrk="0" hangingPunct="0">
              <a:defRPr kumimoji="1" sz="1200" b="1">
                <a:solidFill>
                  <a:schemeClr val="tx1"/>
                </a:solidFill>
                <a:latin typeface="ＭＳ Ｐゴシック" pitchFamily="50" charset="-128"/>
                <a:ea typeface="ＭＳ Ｐゴシック" pitchFamily="50" charset="-128"/>
              </a:defRPr>
            </a:lvl5pPr>
            <a:lvl6pPr marL="25146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6pPr>
            <a:lvl7pPr marL="29718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7pPr>
            <a:lvl8pPr marL="34290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8pPr>
            <a:lvl9pPr marL="38862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9pPr>
          </a:lstStyle>
          <a:p>
            <a:pPr eaLnBrk="1" fontAlgn="auto" hangingPunct="1">
              <a:spcBef>
                <a:spcPts val="0"/>
              </a:spcBef>
              <a:spcAft>
                <a:spcPts val="0"/>
              </a:spcAft>
              <a:defRPr/>
            </a:pPr>
            <a:r>
              <a:rPr lang="ja-JP" altLang="en-US" sz="800" b="0" kern="0" dirty="0">
                <a:solidFill>
                  <a:prstClr val="black"/>
                </a:solidFill>
                <a:latin typeface="UD Digi Kyokasho NK-R" panose="02020400000000000000" pitchFamily="18" charset="-128"/>
                <a:ea typeface="UD Digi Kyokasho NK-R" panose="02020400000000000000" pitchFamily="18" charset="-128"/>
              </a:rPr>
              <a:t>部会長</a:t>
            </a:r>
            <a:r>
              <a:rPr lang="en-US" altLang="ja-JP" sz="800" b="0" kern="0" dirty="0">
                <a:solidFill>
                  <a:prstClr val="black"/>
                </a:solidFill>
                <a:latin typeface="UD Digi Kyokasho NK-R" panose="02020400000000000000" pitchFamily="18" charset="-128"/>
                <a:ea typeface="UD Digi Kyokasho NK-R" panose="02020400000000000000" pitchFamily="18" charset="-128"/>
              </a:rPr>
              <a:t>:</a:t>
            </a:r>
          </a:p>
          <a:p>
            <a:pPr eaLnBrk="1" fontAlgn="auto" hangingPunct="1">
              <a:spcBef>
                <a:spcPts val="0"/>
              </a:spcBef>
              <a:spcAft>
                <a:spcPts val="0"/>
              </a:spcAft>
              <a:defRPr/>
            </a:pPr>
            <a:r>
              <a:rPr lang="ja-JP" altLang="en-US" sz="800" b="0" kern="0" dirty="0">
                <a:solidFill>
                  <a:prstClr val="black"/>
                </a:solidFill>
                <a:latin typeface="UD Digi Kyokasho NK-R" panose="02020400000000000000" pitchFamily="18" charset="-128"/>
                <a:ea typeface="UD Digi Kyokasho NK-R" panose="02020400000000000000" pitchFamily="18" charset="-128"/>
              </a:rPr>
              <a:t>　河合（日立）</a:t>
            </a:r>
          </a:p>
        </p:txBody>
      </p:sp>
      <p:sp>
        <p:nvSpPr>
          <p:cNvPr id="26" name="Rectangle 32">
            <a:extLst>
              <a:ext uri="{FF2B5EF4-FFF2-40B4-BE49-F238E27FC236}">
                <a16:creationId xmlns:a16="http://schemas.microsoft.com/office/drawing/2014/main" id="{0DB7DC0A-7E0C-4891-8A4E-C65991311632}"/>
              </a:ext>
            </a:extLst>
          </p:cNvPr>
          <p:cNvSpPr>
            <a:spLocks noChangeArrowheads="1"/>
          </p:cNvSpPr>
          <p:nvPr/>
        </p:nvSpPr>
        <p:spPr bwMode="auto">
          <a:xfrm>
            <a:off x="3779912" y="5013325"/>
            <a:ext cx="1079500" cy="431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72000" rIns="72000" anchor="ctr"/>
          <a:lstStyle/>
          <a:p>
            <a:pPr algn="ctr" eaLnBrk="1" hangingPunct="1">
              <a:spcBef>
                <a:spcPts val="0"/>
              </a:spcBef>
              <a:buClr>
                <a:schemeClr val="tx2"/>
              </a:buClr>
              <a:buSzPct val="70000"/>
              <a:buFont typeface="Wingdings" panose="05000000000000000000" pitchFamily="2" charset="2"/>
              <a:buNone/>
              <a:defRPr/>
            </a:pPr>
            <a:r>
              <a:rPr lang="ja-JP" altLang="en-US" sz="1100" dirty="0">
                <a:latin typeface="UD Digi Kyokasho NK-R" panose="02020400000000000000" pitchFamily="18" charset="-128"/>
                <a:ea typeface="UD Digi Kyokasho NK-R" panose="02020400000000000000" pitchFamily="18" charset="-128"/>
              </a:rPr>
              <a:t>アプリケーション</a:t>
            </a:r>
            <a:endParaRPr lang="en-US" altLang="ja-JP" sz="1100" dirty="0">
              <a:latin typeface="UD Digi Kyokasho NK-R" panose="02020400000000000000" pitchFamily="18" charset="-128"/>
              <a:ea typeface="UD Digi Kyokasho NK-R" panose="02020400000000000000" pitchFamily="18" charset="-128"/>
            </a:endParaRPr>
          </a:p>
          <a:p>
            <a:pPr algn="ctr" eaLnBrk="1" hangingPunct="1">
              <a:spcBef>
                <a:spcPts val="0"/>
              </a:spcBef>
              <a:buClr>
                <a:schemeClr val="tx2"/>
              </a:buClr>
              <a:buSzPct val="70000"/>
              <a:buFont typeface="Wingdings" panose="05000000000000000000" pitchFamily="2" charset="2"/>
              <a:buNone/>
              <a:defRPr/>
            </a:pPr>
            <a:r>
              <a:rPr lang="en-US" altLang="ja-JP" sz="1100" dirty="0">
                <a:latin typeface="UD Digi Kyokasho NK-R" panose="02020400000000000000" pitchFamily="18" charset="-128"/>
                <a:ea typeface="UD Digi Kyokasho NK-R" panose="02020400000000000000" pitchFamily="18" charset="-128"/>
              </a:rPr>
              <a:t>WG</a:t>
            </a:r>
          </a:p>
        </p:txBody>
      </p:sp>
      <p:sp>
        <p:nvSpPr>
          <p:cNvPr id="27" name="Text Box 93">
            <a:extLst>
              <a:ext uri="{FF2B5EF4-FFF2-40B4-BE49-F238E27FC236}">
                <a16:creationId xmlns:a16="http://schemas.microsoft.com/office/drawing/2014/main" id="{732A1F84-6846-4A0A-8498-53A06C90B129}"/>
              </a:ext>
            </a:extLst>
          </p:cNvPr>
          <p:cNvSpPr txBox="1">
            <a:spLocks noChangeArrowheads="1"/>
          </p:cNvSpPr>
          <p:nvPr/>
        </p:nvSpPr>
        <p:spPr bwMode="auto">
          <a:xfrm>
            <a:off x="4356500" y="4653000"/>
            <a:ext cx="1079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200" b="1">
                <a:solidFill>
                  <a:schemeClr val="tx1"/>
                </a:solidFill>
                <a:latin typeface="ＭＳ Ｐゴシック" pitchFamily="50" charset="-128"/>
                <a:ea typeface="ＭＳ Ｐゴシック" pitchFamily="50" charset="-128"/>
              </a:defRPr>
            </a:lvl1pPr>
            <a:lvl2pPr marL="742950" indent="-285750" eaLnBrk="0" hangingPunct="0">
              <a:defRPr kumimoji="1" sz="1200" b="1">
                <a:solidFill>
                  <a:schemeClr val="tx1"/>
                </a:solidFill>
                <a:latin typeface="ＭＳ Ｐゴシック" pitchFamily="50" charset="-128"/>
                <a:ea typeface="ＭＳ Ｐゴシック" pitchFamily="50" charset="-128"/>
              </a:defRPr>
            </a:lvl2pPr>
            <a:lvl3pPr marL="1143000" indent="-228600" eaLnBrk="0" hangingPunct="0">
              <a:defRPr kumimoji="1" sz="1200" b="1">
                <a:solidFill>
                  <a:schemeClr val="tx1"/>
                </a:solidFill>
                <a:latin typeface="ＭＳ Ｐゴシック" pitchFamily="50" charset="-128"/>
                <a:ea typeface="ＭＳ Ｐゴシック" pitchFamily="50" charset="-128"/>
              </a:defRPr>
            </a:lvl3pPr>
            <a:lvl4pPr marL="1600200" indent="-228600" eaLnBrk="0" hangingPunct="0">
              <a:defRPr kumimoji="1" sz="1200" b="1">
                <a:solidFill>
                  <a:schemeClr val="tx1"/>
                </a:solidFill>
                <a:latin typeface="ＭＳ Ｐゴシック" pitchFamily="50" charset="-128"/>
                <a:ea typeface="ＭＳ Ｐゴシック" pitchFamily="50" charset="-128"/>
              </a:defRPr>
            </a:lvl4pPr>
            <a:lvl5pPr marL="2057400" indent="-228600" eaLnBrk="0" hangingPunct="0">
              <a:defRPr kumimoji="1" sz="1200" b="1">
                <a:solidFill>
                  <a:schemeClr val="tx1"/>
                </a:solidFill>
                <a:latin typeface="ＭＳ Ｐゴシック" pitchFamily="50" charset="-128"/>
                <a:ea typeface="ＭＳ Ｐゴシック" pitchFamily="50" charset="-128"/>
              </a:defRPr>
            </a:lvl5pPr>
            <a:lvl6pPr marL="25146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6pPr>
            <a:lvl7pPr marL="29718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7pPr>
            <a:lvl8pPr marL="34290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8pPr>
            <a:lvl9pPr marL="3886200" indent="-228600" algn="ctr" eaLnBrk="0" fontAlgn="base" hangingPunct="0">
              <a:spcBef>
                <a:spcPct val="20000"/>
              </a:spcBef>
              <a:spcAft>
                <a:spcPct val="0"/>
              </a:spcAft>
              <a:buClr>
                <a:schemeClr val="tx2"/>
              </a:buClr>
              <a:buSzPct val="70000"/>
              <a:buFont typeface="Wingdings" pitchFamily="2" charset="2"/>
              <a:defRPr kumimoji="1" sz="1200" b="1">
                <a:solidFill>
                  <a:schemeClr val="tx1"/>
                </a:solidFill>
                <a:latin typeface="ＭＳ Ｐゴシック" pitchFamily="50" charset="-128"/>
                <a:ea typeface="ＭＳ Ｐゴシック" pitchFamily="50" charset="-128"/>
              </a:defRPr>
            </a:lvl9pPr>
          </a:lstStyle>
          <a:p>
            <a:pPr eaLnBrk="1" fontAlgn="auto" hangingPunct="1">
              <a:spcBef>
                <a:spcPts val="0"/>
              </a:spcBef>
              <a:spcAft>
                <a:spcPts val="0"/>
              </a:spcAft>
              <a:defRPr/>
            </a:pPr>
            <a:r>
              <a:rPr lang="ja-JP" altLang="en-US" sz="800" b="0" kern="0" dirty="0">
                <a:solidFill>
                  <a:prstClr val="black"/>
                </a:solidFill>
                <a:latin typeface="UD Digi Kyokasho NK-R" panose="02020400000000000000" pitchFamily="18" charset="-128"/>
                <a:ea typeface="UD Digi Kyokasho NK-R" panose="02020400000000000000" pitchFamily="18" charset="-128"/>
              </a:rPr>
              <a:t>主査</a:t>
            </a:r>
            <a:r>
              <a:rPr lang="en-US" altLang="ja-JP" sz="800" b="0" kern="0" dirty="0">
                <a:solidFill>
                  <a:prstClr val="black"/>
                </a:solidFill>
                <a:latin typeface="UD Digi Kyokasho NK-R" panose="02020400000000000000" pitchFamily="18" charset="-128"/>
                <a:ea typeface="UD Digi Kyokasho NK-R" panose="02020400000000000000" pitchFamily="18" charset="-128"/>
              </a:rPr>
              <a:t>:</a:t>
            </a:r>
          </a:p>
          <a:p>
            <a:pPr eaLnBrk="1" fontAlgn="auto" hangingPunct="1">
              <a:spcBef>
                <a:spcPts val="0"/>
              </a:spcBef>
              <a:spcAft>
                <a:spcPts val="0"/>
              </a:spcAft>
              <a:defRPr/>
            </a:pPr>
            <a:r>
              <a:rPr lang="ja-JP" altLang="en-US" sz="800" b="0" kern="0" dirty="0">
                <a:solidFill>
                  <a:prstClr val="black"/>
                </a:solidFill>
                <a:latin typeface="UD Digi Kyokasho NK-R" panose="02020400000000000000" pitchFamily="18" charset="-128"/>
                <a:ea typeface="UD Digi Kyokasho NK-R" panose="02020400000000000000" pitchFamily="18" charset="-128"/>
              </a:rPr>
              <a:t>　片瀬（東京ガス）</a:t>
            </a:r>
            <a:endParaRPr lang="en-US" altLang="ja-JP" sz="800" b="0" kern="0" dirty="0">
              <a:solidFill>
                <a:prstClr val="black"/>
              </a:solidFill>
              <a:latin typeface="UD Digi Kyokasho NK-R" panose="02020400000000000000" pitchFamily="18" charset="-128"/>
              <a:ea typeface="UD Digi Kyokasho NK-R" panose="02020400000000000000" pitchFamily="18" charset="-128"/>
            </a:endParaRPr>
          </a:p>
        </p:txBody>
      </p:sp>
      <p:cxnSp>
        <p:nvCxnSpPr>
          <p:cNvPr id="28" name="直線コネクタ 27">
            <a:extLst>
              <a:ext uri="{FF2B5EF4-FFF2-40B4-BE49-F238E27FC236}">
                <a16:creationId xmlns:a16="http://schemas.microsoft.com/office/drawing/2014/main" id="{C6A0960E-DC69-4AA9-8183-9AA3B0BE593D}"/>
              </a:ext>
            </a:extLst>
          </p:cNvPr>
          <p:cNvCxnSpPr>
            <a:cxnSpLocks/>
            <a:stCxn id="9" idx="2"/>
            <a:endCxn id="11" idx="0"/>
          </p:cNvCxnSpPr>
          <p:nvPr/>
        </p:nvCxnSpPr>
        <p:spPr>
          <a:xfrm>
            <a:off x="5435600" y="1465263"/>
            <a:ext cx="794" cy="23573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73C97D22-89B8-49E5-AE5E-EFC0845DA080}"/>
              </a:ext>
            </a:extLst>
          </p:cNvPr>
          <p:cNvCxnSpPr>
            <a:cxnSpLocks/>
            <a:stCxn id="11" idx="2"/>
            <a:endCxn id="20" idx="0"/>
          </p:cNvCxnSpPr>
          <p:nvPr/>
        </p:nvCxnSpPr>
        <p:spPr>
          <a:xfrm flipH="1">
            <a:off x="5436263" y="2039138"/>
            <a:ext cx="131" cy="14618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直線コネクタ 55">
            <a:extLst>
              <a:ext uri="{FF2B5EF4-FFF2-40B4-BE49-F238E27FC236}">
                <a16:creationId xmlns:a16="http://schemas.microsoft.com/office/drawing/2014/main" id="{7889A3AA-11FE-4A16-84EA-2BB02C4A2471}"/>
              </a:ext>
            </a:extLst>
          </p:cNvPr>
          <p:cNvCxnSpPr>
            <a:cxnSpLocks/>
            <a:stCxn id="11" idx="2"/>
            <a:endCxn id="15" idx="0"/>
          </p:cNvCxnSpPr>
          <p:nvPr/>
        </p:nvCxnSpPr>
        <p:spPr>
          <a:xfrm rot="5400000">
            <a:off x="3841266" y="1905872"/>
            <a:ext cx="1461862" cy="1728394"/>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31" name="直線コネクタ 55">
            <a:extLst>
              <a:ext uri="{FF2B5EF4-FFF2-40B4-BE49-F238E27FC236}">
                <a16:creationId xmlns:a16="http://schemas.microsoft.com/office/drawing/2014/main" id="{575695EC-7012-4A96-8391-1F7FF534E32E}"/>
              </a:ext>
            </a:extLst>
          </p:cNvPr>
          <p:cNvCxnSpPr>
            <a:cxnSpLocks/>
            <a:stCxn id="11" idx="2"/>
            <a:endCxn id="18" idx="0"/>
          </p:cNvCxnSpPr>
          <p:nvPr/>
        </p:nvCxnSpPr>
        <p:spPr>
          <a:xfrm rot="16200000" flipH="1">
            <a:off x="5569679" y="1905853"/>
            <a:ext cx="1461037" cy="1727606"/>
          </a:xfrm>
          <a:prstGeom prst="bentConnector3">
            <a:avLst>
              <a:gd name="adj1" fmla="val 50000"/>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直線コネクタ 55">
            <a:extLst>
              <a:ext uri="{FF2B5EF4-FFF2-40B4-BE49-F238E27FC236}">
                <a16:creationId xmlns:a16="http://schemas.microsoft.com/office/drawing/2014/main" id="{FADCEB4A-0412-4FDA-9378-67863B4BA9BC}"/>
              </a:ext>
            </a:extLst>
          </p:cNvPr>
          <p:cNvCxnSpPr>
            <a:cxnSpLocks/>
            <a:stCxn id="15" idx="2"/>
            <a:endCxn id="14" idx="0"/>
          </p:cNvCxnSpPr>
          <p:nvPr/>
        </p:nvCxnSpPr>
        <p:spPr>
          <a:xfrm rot="5400000">
            <a:off x="2898288" y="4203287"/>
            <a:ext cx="1007175" cy="612250"/>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33" name="直線コネクタ 55">
            <a:extLst>
              <a:ext uri="{FF2B5EF4-FFF2-40B4-BE49-F238E27FC236}">
                <a16:creationId xmlns:a16="http://schemas.microsoft.com/office/drawing/2014/main" id="{29103CA0-5FE3-45F5-8B2F-C23C5D47761F}"/>
              </a:ext>
            </a:extLst>
          </p:cNvPr>
          <p:cNvCxnSpPr>
            <a:cxnSpLocks/>
            <a:stCxn id="15" idx="2"/>
            <a:endCxn id="26" idx="0"/>
          </p:cNvCxnSpPr>
          <p:nvPr/>
        </p:nvCxnSpPr>
        <p:spPr>
          <a:xfrm rot="16200000" flipH="1">
            <a:off x="3510081" y="4203744"/>
            <a:ext cx="1007500" cy="611662"/>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sp>
        <p:nvSpPr>
          <p:cNvPr id="36" name="上下矢印 49">
            <a:extLst>
              <a:ext uri="{FF2B5EF4-FFF2-40B4-BE49-F238E27FC236}">
                <a16:creationId xmlns:a16="http://schemas.microsoft.com/office/drawing/2014/main" id="{97091F18-A8EC-4EE2-BF4C-107B52A1B1C3}"/>
              </a:ext>
            </a:extLst>
          </p:cNvPr>
          <p:cNvSpPr/>
          <p:nvPr/>
        </p:nvSpPr>
        <p:spPr bwMode="auto">
          <a:xfrm>
            <a:off x="6948000" y="4077000"/>
            <a:ext cx="432000" cy="1871663"/>
          </a:xfrm>
          <a:prstGeom prst="upDownArrow">
            <a:avLst/>
          </a:prstGeom>
          <a:solidFill>
            <a:schemeClr val="accent5"/>
          </a:solidFill>
          <a:ln>
            <a:solidFill>
              <a:schemeClr val="accent5"/>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eaVert" wrap="none" anchor="ctr"/>
          <a:lstStyle/>
          <a:p>
            <a:pPr algn="ctr" eaLnBrk="1" fontAlgn="ctr" hangingPunct="1">
              <a:defRPr/>
            </a:pPr>
            <a:r>
              <a:rPr lang="ja-JP" altLang="en-US" sz="1100" dirty="0">
                <a:solidFill>
                  <a:schemeClr val="tx1"/>
                </a:solidFill>
                <a:latin typeface="UD Digi Kyokasho NK-R" panose="02020400000000000000" pitchFamily="18" charset="-128"/>
                <a:ea typeface="UD Digi Kyokasho NK-R" panose="02020400000000000000" pitchFamily="18" charset="-128"/>
              </a:rPr>
              <a:t>連携</a:t>
            </a:r>
            <a:endParaRPr lang="ja-JP" altLang="en-US" sz="1400" dirty="0">
              <a:solidFill>
                <a:schemeClr val="tx1"/>
              </a:solidFill>
              <a:latin typeface="UD Digi Kyokasho NK-R" panose="02020400000000000000" pitchFamily="18" charset="-128"/>
              <a:ea typeface="UD Digi Kyokasho NK-R" panose="02020400000000000000" pitchFamily="18" charset="-128"/>
            </a:endParaRPr>
          </a:p>
        </p:txBody>
      </p:sp>
      <p:sp>
        <p:nvSpPr>
          <p:cNvPr id="37" name="上下矢印 49">
            <a:extLst>
              <a:ext uri="{FF2B5EF4-FFF2-40B4-BE49-F238E27FC236}">
                <a16:creationId xmlns:a16="http://schemas.microsoft.com/office/drawing/2014/main" id="{9005AF53-9B4F-4D45-B682-9CC28C8C09A9}"/>
              </a:ext>
            </a:extLst>
          </p:cNvPr>
          <p:cNvSpPr/>
          <p:nvPr/>
        </p:nvSpPr>
        <p:spPr bwMode="auto">
          <a:xfrm>
            <a:off x="7884000" y="4221000"/>
            <a:ext cx="395288" cy="863600"/>
          </a:xfrm>
          <a:prstGeom prst="upDownArrow">
            <a:avLst/>
          </a:prstGeom>
          <a:solidFill>
            <a:schemeClr val="accent5"/>
          </a:solidFill>
          <a:ln>
            <a:solidFill>
              <a:schemeClr val="accent5"/>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eaVert" wrap="none" anchor="ctr"/>
          <a:lstStyle/>
          <a:p>
            <a:pPr algn="ctr" eaLnBrk="1" fontAlgn="ctr" hangingPunct="1">
              <a:defRPr/>
            </a:pPr>
            <a:r>
              <a:rPr lang="ja-JP" altLang="en-US" sz="1100" dirty="0">
                <a:solidFill>
                  <a:srgbClr val="000000"/>
                </a:solidFill>
                <a:latin typeface="UD Digi Kyokasho NK-R" panose="02020400000000000000" pitchFamily="18" charset="-128"/>
                <a:ea typeface="UD Digi Kyokasho NK-R" panose="02020400000000000000" pitchFamily="18" charset="-128"/>
              </a:rPr>
              <a:t>連携</a:t>
            </a:r>
            <a:endParaRPr lang="ja-JP" altLang="en-US" sz="1400" dirty="0">
              <a:solidFill>
                <a:srgbClr val="000000"/>
              </a:solidFill>
              <a:latin typeface="UD Digi Kyokasho NK-R" panose="02020400000000000000" pitchFamily="18" charset="-128"/>
              <a:ea typeface="UD Digi Kyokasho NK-R" panose="02020400000000000000" pitchFamily="18" charset="-128"/>
            </a:endParaRPr>
          </a:p>
        </p:txBody>
      </p:sp>
      <p:sp>
        <p:nvSpPr>
          <p:cNvPr id="41" name="Rectangle 50">
            <a:extLst>
              <a:ext uri="{FF2B5EF4-FFF2-40B4-BE49-F238E27FC236}">
                <a16:creationId xmlns:a16="http://schemas.microsoft.com/office/drawing/2014/main" id="{D7F1B330-6EE3-41CC-B463-CC10FCBFE25F}"/>
              </a:ext>
            </a:extLst>
          </p:cNvPr>
          <p:cNvSpPr>
            <a:spLocks noChangeArrowheads="1"/>
          </p:cNvSpPr>
          <p:nvPr/>
        </p:nvSpPr>
        <p:spPr bwMode="auto">
          <a:xfrm>
            <a:off x="5974163" y="2277000"/>
            <a:ext cx="1728000" cy="339725"/>
          </a:xfrm>
          <a:prstGeom prst="rect">
            <a:avLst/>
          </a:prstGeom>
          <a:solidFill>
            <a:schemeClr val="accent1"/>
          </a:solidFill>
          <a:ln>
            <a:solidFill>
              <a:schemeClr val="accent2"/>
            </a:solidFill>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eaLnBrk="1" fontAlgn="auto" hangingPunct="1">
              <a:spcBef>
                <a:spcPts val="0"/>
              </a:spcBef>
              <a:spcAft>
                <a:spcPts val="0"/>
              </a:spcAft>
              <a:defRPr/>
            </a:pPr>
            <a:r>
              <a:rPr kumimoji="0" lang="ja-JP" altLang="en-US" sz="1600" kern="0" dirty="0">
                <a:solidFill>
                  <a:schemeClr val="bg1"/>
                </a:solidFill>
                <a:latin typeface="UD Digi Kyokasho NK-R" panose="02020400000000000000" pitchFamily="18" charset="-128"/>
                <a:ea typeface="UD Digi Kyokasho NK-R" panose="02020400000000000000" pitchFamily="18" charset="-128"/>
              </a:rPr>
              <a:t>運営委員会</a:t>
            </a:r>
          </a:p>
        </p:txBody>
      </p:sp>
      <p:cxnSp>
        <p:nvCxnSpPr>
          <p:cNvPr id="42" name="直線コネクタ 41">
            <a:extLst>
              <a:ext uri="{FF2B5EF4-FFF2-40B4-BE49-F238E27FC236}">
                <a16:creationId xmlns:a16="http://schemas.microsoft.com/office/drawing/2014/main" id="{11D0C609-CCC8-476D-A0C3-6229D30C1249}"/>
              </a:ext>
            </a:extLst>
          </p:cNvPr>
          <p:cNvCxnSpPr>
            <a:cxnSpLocks/>
            <a:endCxn id="41" idx="1"/>
          </p:cNvCxnSpPr>
          <p:nvPr/>
        </p:nvCxnSpPr>
        <p:spPr>
          <a:xfrm>
            <a:off x="5436000" y="2446863"/>
            <a:ext cx="538163"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3" name="Text Box 93">
            <a:extLst>
              <a:ext uri="{FF2B5EF4-FFF2-40B4-BE49-F238E27FC236}">
                <a16:creationId xmlns:a16="http://schemas.microsoft.com/office/drawing/2014/main" id="{4CA0969E-B7B8-4361-AC90-6E10E5A94457}"/>
              </a:ext>
            </a:extLst>
          </p:cNvPr>
          <p:cNvSpPr txBox="1">
            <a:spLocks noChangeArrowheads="1"/>
          </p:cNvSpPr>
          <p:nvPr/>
        </p:nvSpPr>
        <p:spPr bwMode="auto">
          <a:xfrm>
            <a:off x="6858235" y="1629000"/>
            <a:ext cx="1062137" cy="65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buClr>
                <a:schemeClr val="tx2"/>
              </a:buClr>
              <a:buSzPct val="70000"/>
              <a:buFont typeface="Wingdings" panose="05000000000000000000" pitchFamily="2" charset="2"/>
              <a:buNone/>
            </a:pPr>
            <a:r>
              <a:rPr lang="ja-JP" altLang="en-US" sz="800" dirty="0">
                <a:latin typeface="UD Digi Kyokasho NK-R" panose="02020400000000000000" pitchFamily="18" charset="-128"/>
                <a:ea typeface="UD Digi Kyokasho NK-R" panose="02020400000000000000" pitchFamily="18" charset="-128"/>
              </a:rPr>
              <a:t>運営委員長</a:t>
            </a:r>
            <a:r>
              <a:rPr lang="en-US" altLang="ja-JP" sz="800" dirty="0">
                <a:latin typeface="UD Digi Kyokasho NK-R" panose="02020400000000000000" pitchFamily="18" charset="-128"/>
                <a:ea typeface="UD Digi Kyokasho NK-R" panose="02020400000000000000" pitchFamily="18" charset="-128"/>
              </a:rPr>
              <a:t>:</a:t>
            </a:r>
          </a:p>
          <a:p>
            <a:pPr eaLnBrk="1" hangingPunct="1">
              <a:buClr>
                <a:schemeClr val="tx2"/>
              </a:buClr>
              <a:buSzPct val="70000"/>
              <a:buFont typeface="Wingdings" panose="05000000000000000000" pitchFamily="2" charset="2"/>
              <a:buNone/>
            </a:pPr>
            <a:r>
              <a:rPr lang="ja-JP" altLang="en-US" sz="800" dirty="0">
                <a:latin typeface="UD Digi Kyokasho NK-R" panose="02020400000000000000" pitchFamily="18" charset="-128"/>
                <a:ea typeface="UD Digi Kyokasho NK-R" panose="02020400000000000000" pitchFamily="18" charset="-128"/>
              </a:rPr>
              <a:t>　野山（富士通）</a:t>
            </a:r>
            <a:endParaRPr lang="en-US" altLang="ja-JP" sz="800" dirty="0">
              <a:latin typeface="UD Digi Kyokasho NK-R" panose="02020400000000000000" pitchFamily="18" charset="-128"/>
              <a:ea typeface="UD Digi Kyokasho NK-R" panose="02020400000000000000" pitchFamily="18" charset="-128"/>
            </a:endParaRPr>
          </a:p>
          <a:p>
            <a:pPr eaLnBrk="1" hangingPunct="1">
              <a:buClr>
                <a:schemeClr val="tx2"/>
              </a:buClr>
              <a:buSzPct val="70000"/>
              <a:buFont typeface="Wingdings" panose="05000000000000000000" pitchFamily="2" charset="2"/>
              <a:buNone/>
            </a:pPr>
            <a:r>
              <a:rPr lang="ja-JP" altLang="en-US" sz="800" dirty="0">
                <a:latin typeface="UD Digi Kyokasho NK-R" panose="02020400000000000000" pitchFamily="18" charset="-128"/>
                <a:ea typeface="UD Digi Kyokasho NK-R" panose="02020400000000000000" pitchFamily="18" charset="-128"/>
              </a:rPr>
              <a:t>副運営委員長：</a:t>
            </a:r>
            <a:endParaRPr lang="en-US" altLang="ja-JP" sz="800" dirty="0">
              <a:latin typeface="UD Digi Kyokasho NK-R" panose="02020400000000000000" pitchFamily="18" charset="-128"/>
              <a:ea typeface="UD Digi Kyokasho NK-R" panose="02020400000000000000" pitchFamily="18" charset="-128"/>
            </a:endParaRPr>
          </a:p>
          <a:p>
            <a:pPr eaLnBrk="1" hangingPunct="1">
              <a:buClr>
                <a:schemeClr val="tx2"/>
              </a:buClr>
              <a:buSzPct val="70000"/>
              <a:buFont typeface="Wingdings" panose="05000000000000000000" pitchFamily="2" charset="2"/>
              <a:buNone/>
            </a:pPr>
            <a:r>
              <a:rPr lang="ja-JP" altLang="en-US" sz="800" dirty="0">
                <a:latin typeface="UD Digi Kyokasho NK-R" panose="02020400000000000000" pitchFamily="18" charset="-128"/>
                <a:ea typeface="UD Digi Kyokasho NK-R" panose="02020400000000000000" pitchFamily="18" charset="-128"/>
              </a:rPr>
              <a:t>　稲葉（ＳＲＡ ＯＳＳ）</a:t>
            </a:r>
          </a:p>
        </p:txBody>
      </p:sp>
      <p:sp>
        <p:nvSpPr>
          <p:cNvPr id="22" name="スライド番号プレースホルダー 21">
            <a:extLst>
              <a:ext uri="{FF2B5EF4-FFF2-40B4-BE49-F238E27FC236}">
                <a16:creationId xmlns:a16="http://schemas.microsoft.com/office/drawing/2014/main" id="{4EB3F3EA-1A47-4A4E-85B9-ECD1203595BB}"/>
              </a:ext>
            </a:extLst>
          </p:cNvPr>
          <p:cNvSpPr>
            <a:spLocks noGrp="1"/>
          </p:cNvSpPr>
          <p:nvPr>
            <p:ph type="sldNum" sz="quarter" idx="10"/>
          </p:nvPr>
        </p:nvSpPr>
        <p:spPr/>
        <p:txBody>
          <a:bodyPr/>
          <a:lstStyle/>
          <a:p>
            <a:pPr>
              <a:defRPr/>
            </a:pPr>
            <a:fld id="{B3E49BE8-D7E7-40E4-BE36-43DDB0579533}" type="slidenum">
              <a:rPr lang="en-US" altLang="ja-JP" smtClean="0"/>
              <a:pPr>
                <a:defRPr/>
              </a:pPr>
              <a:t>3</a:t>
            </a:fld>
            <a:endParaRPr lang="en-US" altLang="ja-JP"/>
          </a:p>
        </p:txBody>
      </p:sp>
    </p:spTree>
    <p:extLst>
      <p:ext uri="{BB962C8B-B14F-4D97-AF65-F5344CB8AC3E}">
        <p14:creationId xmlns:p14="http://schemas.microsoft.com/office/powerpoint/2010/main" val="494359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649E470B-849D-4312-B425-9AF070D2C1B5}"/>
              </a:ext>
            </a:extLst>
          </p:cNvPr>
          <p:cNvSpPr>
            <a:spLocks noGrp="1"/>
          </p:cNvSpPr>
          <p:nvPr>
            <p:ph type="title"/>
          </p:nvPr>
        </p:nvSpPr>
        <p:spPr/>
        <p:txBody>
          <a:bodyPr/>
          <a:lstStyle/>
          <a:p>
            <a:r>
              <a:rPr lang="en-US" altLang="ja-JP" dirty="0">
                <a:latin typeface="UD Digi Kyokasho NK-R" panose="02020400000000000000" pitchFamily="18" charset="-128"/>
                <a:ea typeface="UD Digi Kyokasho NK-R" panose="02020400000000000000" pitchFamily="18" charset="-128"/>
              </a:rPr>
              <a:t>3-1. </a:t>
            </a:r>
            <a:r>
              <a:rPr lang="ja-JP" altLang="en-US" dirty="0">
                <a:latin typeface="UD Digi Kyokasho NK-R" panose="02020400000000000000" pitchFamily="18" charset="-128"/>
                <a:ea typeface="UD Digi Kyokasho NK-R" panose="02020400000000000000" pitchFamily="18" charset="-128"/>
              </a:rPr>
              <a:t>正会員企業（</a:t>
            </a:r>
            <a:r>
              <a:rPr lang="en-US" altLang="ja-JP" dirty="0">
                <a:latin typeface="UD Digi Kyokasho NK-R" panose="02020400000000000000" pitchFamily="18" charset="-128"/>
                <a:ea typeface="UD Digi Kyokasho NK-R" panose="02020400000000000000" pitchFamily="18" charset="-128"/>
              </a:rPr>
              <a:t>2021</a:t>
            </a:r>
            <a:r>
              <a:rPr lang="ja-JP" altLang="en-US" dirty="0">
                <a:latin typeface="UD Digi Kyokasho NK-R" panose="02020400000000000000" pitchFamily="18" charset="-128"/>
                <a:ea typeface="UD Digi Kyokasho NK-R" panose="02020400000000000000" pitchFamily="18" charset="-128"/>
              </a:rPr>
              <a:t>年</a:t>
            </a:r>
            <a:r>
              <a:rPr lang="en-US" altLang="ja-JP" dirty="0">
                <a:latin typeface="UD Digi Kyokasho NK-R" panose="02020400000000000000" pitchFamily="18" charset="-128"/>
                <a:ea typeface="UD Digi Kyokasho NK-R" panose="02020400000000000000" pitchFamily="18" charset="-128"/>
              </a:rPr>
              <a:t>3</a:t>
            </a:r>
            <a:r>
              <a:rPr lang="ja-JP" altLang="en-US" dirty="0">
                <a:latin typeface="UD Digi Kyokasho NK-R" panose="02020400000000000000" pitchFamily="18" charset="-128"/>
                <a:ea typeface="UD Digi Kyokasho NK-R" panose="02020400000000000000" pitchFamily="18" charset="-128"/>
              </a:rPr>
              <a:t>月末日時点 </a:t>
            </a:r>
            <a:r>
              <a:rPr lang="en-US" altLang="ja-JP" dirty="0">
                <a:latin typeface="UD Digi Kyokasho NK-R" panose="02020400000000000000" pitchFamily="18" charset="-128"/>
                <a:ea typeface="UD Digi Kyokasho NK-R" panose="02020400000000000000" pitchFamily="18" charset="-128"/>
              </a:rPr>
              <a:t>12</a:t>
            </a:r>
            <a:r>
              <a:rPr lang="ja-JP" altLang="en-US" dirty="0">
                <a:latin typeface="UD Digi Kyokasho NK-R" panose="02020400000000000000" pitchFamily="18" charset="-128"/>
                <a:ea typeface="UD Digi Kyokasho NK-R" panose="02020400000000000000" pitchFamily="18" charset="-128"/>
              </a:rPr>
              <a:t>社）</a:t>
            </a:r>
          </a:p>
        </p:txBody>
      </p:sp>
      <p:sp>
        <p:nvSpPr>
          <p:cNvPr id="6" name="コンテンツ プレースホルダー 5">
            <a:extLst>
              <a:ext uri="{FF2B5EF4-FFF2-40B4-BE49-F238E27FC236}">
                <a16:creationId xmlns:a16="http://schemas.microsoft.com/office/drawing/2014/main" id="{9E22348A-E41E-486A-9334-D3C28794E4D4}"/>
              </a:ext>
            </a:extLst>
          </p:cNvPr>
          <p:cNvSpPr>
            <a:spLocks noGrp="1"/>
          </p:cNvSpPr>
          <p:nvPr>
            <p:ph idx="1"/>
          </p:nvPr>
        </p:nvSpPr>
        <p:spPr>
          <a:xfrm>
            <a:off x="566738" y="944724"/>
            <a:ext cx="8001000" cy="5038725"/>
          </a:xfrm>
        </p:spPr>
        <p:txBody>
          <a:bodyPr/>
          <a:lstStyle/>
          <a:p>
            <a:r>
              <a:rPr lang="ja-JP" altLang="en-US" sz="2400" dirty="0"/>
              <a:t>株式会社</a:t>
            </a:r>
            <a:r>
              <a:rPr lang="en-US" altLang="ja-JP" sz="2400" dirty="0"/>
              <a:t>HTK</a:t>
            </a:r>
            <a:r>
              <a:rPr lang="ja-JP" altLang="en-US" sz="2400" dirty="0"/>
              <a:t>エンジニアリング	　	</a:t>
            </a:r>
          </a:p>
          <a:p>
            <a:r>
              <a:rPr lang="ja-JP" altLang="en-US" sz="2400" dirty="0"/>
              <a:t>株式会社</a:t>
            </a:r>
            <a:r>
              <a:rPr lang="en-US" altLang="ja-JP" sz="2400" dirty="0"/>
              <a:t>SRA</a:t>
            </a:r>
          </a:p>
          <a:p>
            <a:r>
              <a:rPr lang="en-US" altLang="ja-JP" sz="2400" dirty="0"/>
              <a:t>SRA OSS Inc.</a:t>
            </a:r>
            <a:r>
              <a:rPr lang="ja-JP" altLang="en-US" sz="2400" dirty="0"/>
              <a:t>日本支社	　	</a:t>
            </a:r>
          </a:p>
          <a:p>
            <a:r>
              <a:rPr lang="en-US" altLang="ja-JP" sz="2400" dirty="0"/>
              <a:t>NEC</a:t>
            </a:r>
            <a:r>
              <a:rPr lang="ja-JP" altLang="en-US" sz="2400" dirty="0"/>
              <a:t>ソリューションイノベータ株式会社	　	</a:t>
            </a:r>
          </a:p>
          <a:p>
            <a:r>
              <a:rPr lang="ja-JP" altLang="en-US" sz="2400" dirty="0"/>
              <a:t>サイオステクノロジー株式会社</a:t>
            </a:r>
          </a:p>
          <a:p>
            <a:r>
              <a:rPr lang="ja-JP" altLang="en-US" sz="2400" dirty="0"/>
              <a:t>東芝デジタルソリューションズ株式会社	 	 　</a:t>
            </a:r>
          </a:p>
          <a:p>
            <a:r>
              <a:rPr lang="ja-JP" altLang="en-US" sz="2400" dirty="0"/>
              <a:t>日本シノプシス合同会社	　	</a:t>
            </a:r>
          </a:p>
          <a:p>
            <a:r>
              <a:rPr lang="ja-JP" altLang="en-US" sz="2400" dirty="0"/>
              <a:t>日本電気株式会社	　	</a:t>
            </a:r>
          </a:p>
          <a:p>
            <a:r>
              <a:rPr lang="ja-JP" altLang="en-US" sz="2400" dirty="0"/>
              <a:t>パナソニック株式会社	　	  </a:t>
            </a:r>
          </a:p>
          <a:p>
            <a:r>
              <a:rPr lang="ja-JP" altLang="en-US" sz="2400" dirty="0"/>
              <a:t>株式会社日立製作所	　	</a:t>
            </a:r>
          </a:p>
          <a:p>
            <a:r>
              <a:rPr lang="ja-JP" altLang="en-US" sz="2400" dirty="0"/>
              <a:t>富士通株式会社	　	</a:t>
            </a:r>
          </a:p>
          <a:p>
            <a:r>
              <a:rPr lang="ja-JP" altLang="en-US" sz="2400" dirty="0"/>
              <a:t>レッドハット株式会社	　	  </a:t>
            </a:r>
          </a:p>
          <a:p>
            <a:pPr marL="0" indent="0">
              <a:buNone/>
            </a:pPr>
            <a:endParaRPr lang="ja-JP" altLang="en-US" sz="2400" dirty="0"/>
          </a:p>
        </p:txBody>
      </p:sp>
      <p:sp>
        <p:nvSpPr>
          <p:cNvPr id="4" name="フッター プレースホルダー 3">
            <a:extLst>
              <a:ext uri="{FF2B5EF4-FFF2-40B4-BE49-F238E27FC236}">
                <a16:creationId xmlns:a16="http://schemas.microsoft.com/office/drawing/2014/main" id="{84C16B29-ED15-4F24-B71B-8CF819875220}"/>
              </a:ext>
            </a:extLst>
          </p:cNvPr>
          <p:cNvSpPr>
            <a:spLocks noGrp="1"/>
          </p:cNvSpPr>
          <p:nvPr>
            <p:ph type="ftr" sz="quarter" idx="11"/>
          </p:nvPr>
        </p:nvSpPr>
        <p:spPr/>
        <p:txBody>
          <a:bodyPr/>
          <a:lstStyle/>
          <a:p>
            <a:pPr>
              <a:buClr>
                <a:schemeClr val="tx2"/>
              </a:buClr>
              <a:buFont typeface="Wingdings" panose="05000000000000000000" pitchFamily="2" charset="2"/>
              <a:buNone/>
            </a:pPr>
            <a:r>
              <a:rPr kumimoji="0" lang="en-US" altLang="ja-JP" sz="1000" dirty="0">
                <a:latin typeface="Arial" panose="020B0604020202020204" pitchFamily="34" charset="0"/>
              </a:rPr>
              <a:t>Copyright 2021 Japan OSS Promotion Forum </a:t>
            </a:r>
            <a:endParaRPr kumimoji="0" lang="en-US" altLang="ja-JP" sz="1000" dirty="0">
              <a:latin typeface="ＭＳ Ｐゴシック" panose="020B0600070205080204" pitchFamily="50" charset="-128"/>
            </a:endParaRPr>
          </a:p>
        </p:txBody>
      </p:sp>
      <p:sp>
        <p:nvSpPr>
          <p:cNvPr id="3" name="スライド番号プレースホルダー 2">
            <a:extLst>
              <a:ext uri="{FF2B5EF4-FFF2-40B4-BE49-F238E27FC236}">
                <a16:creationId xmlns:a16="http://schemas.microsoft.com/office/drawing/2014/main" id="{DB2D4EAF-8F5C-4886-98A3-AB53D0C27FC1}"/>
              </a:ext>
            </a:extLst>
          </p:cNvPr>
          <p:cNvSpPr>
            <a:spLocks noGrp="1"/>
          </p:cNvSpPr>
          <p:nvPr>
            <p:ph type="sldNum" sz="quarter" idx="12"/>
          </p:nvPr>
        </p:nvSpPr>
        <p:spPr/>
        <p:txBody>
          <a:bodyPr/>
          <a:lstStyle/>
          <a:p>
            <a:pPr>
              <a:defRPr/>
            </a:pPr>
            <a:fld id="{A7807B03-8A4D-4F25-A77F-81ED97AC4079}" type="slidenum">
              <a:rPr lang="en-US" altLang="ja-JP" smtClean="0"/>
              <a:pPr>
                <a:defRPr/>
              </a:pPr>
              <a:t>4</a:t>
            </a:fld>
            <a:endParaRPr lang="en-US" altLang="ja-JP"/>
          </a:p>
        </p:txBody>
      </p:sp>
      <p:sp>
        <p:nvSpPr>
          <p:cNvPr id="8" name="テキスト ボックス 7">
            <a:extLst>
              <a:ext uri="{FF2B5EF4-FFF2-40B4-BE49-F238E27FC236}">
                <a16:creationId xmlns:a16="http://schemas.microsoft.com/office/drawing/2014/main" id="{321DB7F9-5B99-49D7-B6C9-32ED5DB5F231}"/>
              </a:ext>
            </a:extLst>
          </p:cNvPr>
          <p:cNvSpPr txBox="1"/>
          <p:nvPr/>
        </p:nvSpPr>
        <p:spPr>
          <a:xfrm>
            <a:off x="4102733" y="4149000"/>
            <a:ext cx="4428492" cy="2308324"/>
          </a:xfrm>
          <a:prstGeom prst="rect">
            <a:avLst/>
          </a:prstGeom>
          <a:noFill/>
        </p:spPr>
        <p:txBody>
          <a:bodyPr wrap="square">
            <a:spAutoFit/>
          </a:bodyPr>
          <a:lstStyle/>
          <a:p>
            <a:r>
              <a:rPr lang="en-US" altLang="ja-JP" sz="1600" dirty="0">
                <a:latin typeface="UD Digi Kyokasho NK-R" panose="02020400000000000000" pitchFamily="18" charset="-128"/>
                <a:ea typeface="UD Digi Kyokasho NK-R" panose="02020400000000000000" pitchFamily="18" charset="-128"/>
              </a:rPr>
              <a:t>※ </a:t>
            </a:r>
            <a:r>
              <a:rPr lang="ja-JP" altLang="en-US" sz="1600" dirty="0">
                <a:latin typeface="UD Digi Kyokasho NK-R" panose="02020400000000000000" pitchFamily="18" charset="-128"/>
                <a:ea typeface="UD Digi Kyokasho NK-R" panose="02020400000000000000" pitchFamily="18" charset="-128"/>
              </a:rPr>
              <a:t>旧来より正会員企業として、本フォーラムの活動にご尽力いただきました株式会社富士通アドバンストエンジニアリング、株式会社ソーシアルサイエンスラボラトリについては、富士通グループ再編にて同正会員企業である富士通株式会社への吸収合併が発表され（</a:t>
            </a:r>
            <a:r>
              <a:rPr lang="en-US" altLang="ja-JP" sz="1600" dirty="0">
                <a:latin typeface="UD Digi Kyokasho NK-R" panose="02020400000000000000" pitchFamily="18" charset="-128"/>
                <a:ea typeface="UD Digi Kyokasho NK-R" panose="02020400000000000000" pitchFamily="18" charset="-128"/>
              </a:rPr>
              <a:t>2021</a:t>
            </a:r>
            <a:r>
              <a:rPr lang="ja-JP" altLang="en-US" sz="1600" dirty="0">
                <a:latin typeface="UD Digi Kyokasho NK-R" panose="02020400000000000000" pitchFamily="18" charset="-128"/>
                <a:ea typeface="UD Digi Kyokasho NK-R" panose="02020400000000000000" pitchFamily="18" charset="-128"/>
              </a:rPr>
              <a:t>年</a:t>
            </a:r>
            <a:r>
              <a:rPr lang="en-US" altLang="ja-JP" sz="1600" dirty="0">
                <a:latin typeface="UD Digi Kyokasho NK-R" panose="02020400000000000000" pitchFamily="18" charset="-128"/>
                <a:ea typeface="UD Digi Kyokasho NK-R" panose="02020400000000000000" pitchFamily="18" charset="-128"/>
              </a:rPr>
              <a:t>4</a:t>
            </a:r>
            <a:r>
              <a:rPr lang="ja-JP" altLang="en-US" sz="1600" dirty="0">
                <a:latin typeface="UD Digi Kyokasho NK-R" panose="02020400000000000000" pitchFamily="18" charset="-128"/>
                <a:ea typeface="UD Digi Kyokasho NK-R" panose="02020400000000000000" pitchFamily="18" charset="-128"/>
              </a:rPr>
              <a:t>月</a:t>
            </a:r>
            <a:r>
              <a:rPr lang="en-US" altLang="ja-JP" sz="1600" dirty="0">
                <a:latin typeface="UD Digi Kyokasho NK-R" panose="02020400000000000000" pitchFamily="18" charset="-128"/>
                <a:ea typeface="UD Digi Kyokasho NK-R" panose="02020400000000000000" pitchFamily="18" charset="-128"/>
              </a:rPr>
              <a:t>1</a:t>
            </a:r>
            <a:r>
              <a:rPr lang="ja-JP" altLang="en-US" sz="1600" dirty="0">
                <a:latin typeface="UD Digi Kyokasho NK-R" panose="02020400000000000000" pitchFamily="18" charset="-128"/>
                <a:ea typeface="UD Digi Kyokasho NK-R" panose="02020400000000000000" pitchFamily="18" charset="-128"/>
              </a:rPr>
              <a:t>日付）、</a:t>
            </a:r>
            <a:r>
              <a:rPr lang="en-US" altLang="ja-JP" sz="1600" dirty="0">
                <a:latin typeface="UD Digi Kyokasho NK-R" panose="02020400000000000000" pitchFamily="18" charset="-128"/>
                <a:ea typeface="UD Digi Kyokasho NK-R" panose="02020400000000000000" pitchFamily="18" charset="-128"/>
              </a:rPr>
              <a:t>2021</a:t>
            </a:r>
            <a:r>
              <a:rPr lang="ja-JP" altLang="en-US" sz="1600" dirty="0">
                <a:latin typeface="UD Digi Kyokasho NK-R" panose="02020400000000000000" pitchFamily="18" charset="-128"/>
                <a:ea typeface="UD Digi Kyokasho NK-R" panose="02020400000000000000" pitchFamily="18" charset="-128"/>
              </a:rPr>
              <a:t>年</a:t>
            </a:r>
            <a:r>
              <a:rPr lang="en-US" altLang="ja-JP" sz="1600" dirty="0">
                <a:latin typeface="UD Digi Kyokasho NK-R" panose="02020400000000000000" pitchFamily="18" charset="-128"/>
                <a:ea typeface="UD Digi Kyokasho NK-R" panose="02020400000000000000" pitchFamily="18" charset="-128"/>
              </a:rPr>
              <a:t>3</a:t>
            </a:r>
            <a:r>
              <a:rPr lang="ja-JP" altLang="en-US" sz="1600" dirty="0">
                <a:latin typeface="UD Digi Kyokasho NK-R" panose="02020400000000000000" pitchFamily="18" charset="-128"/>
                <a:ea typeface="UD Digi Kyokasho NK-R" panose="02020400000000000000" pitchFamily="18" charset="-128"/>
              </a:rPr>
              <a:t>月末日をもって正会員からは退会となりました。引き続き富士通株式会社としてのご協力をいただく形となります。</a:t>
            </a:r>
            <a:endParaRPr lang="en-US" altLang="ja-JP" sz="1600" dirty="0">
              <a:latin typeface="UD Digi Kyokasho NK-R" panose="02020400000000000000" pitchFamily="18" charset="-128"/>
              <a:ea typeface="UD Digi Kyokasho NK-R" panose="02020400000000000000" pitchFamily="18" charset="-128"/>
            </a:endParaRPr>
          </a:p>
        </p:txBody>
      </p:sp>
    </p:spTree>
    <p:extLst>
      <p:ext uri="{BB962C8B-B14F-4D97-AF65-F5344CB8AC3E}">
        <p14:creationId xmlns:p14="http://schemas.microsoft.com/office/powerpoint/2010/main" val="3016805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649E470B-849D-4312-B425-9AF070D2C1B5}"/>
              </a:ext>
            </a:extLst>
          </p:cNvPr>
          <p:cNvSpPr>
            <a:spLocks noGrp="1"/>
          </p:cNvSpPr>
          <p:nvPr>
            <p:ph type="title"/>
          </p:nvPr>
        </p:nvSpPr>
        <p:spPr/>
        <p:txBody>
          <a:bodyPr/>
          <a:lstStyle/>
          <a:p>
            <a:r>
              <a:rPr lang="en-US" altLang="ja-JP" dirty="0"/>
              <a:t>3-2. </a:t>
            </a:r>
            <a:r>
              <a:rPr lang="ja-JP" altLang="en-US" dirty="0"/>
              <a:t>会員企業全体（</a:t>
            </a:r>
            <a:r>
              <a:rPr lang="en-US" altLang="ja-JP" dirty="0"/>
              <a:t>2021</a:t>
            </a:r>
            <a:r>
              <a:rPr lang="ja-JP" altLang="en-US" dirty="0"/>
              <a:t>年</a:t>
            </a:r>
            <a:r>
              <a:rPr lang="en-US" altLang="ja-JP" dirty="0"/>
              <a:t>3</a:t>
            </a:r>
            <a:r>
              <a:rPr lang="ja-JP" altLang="en-US" dirty="0"/>
              <a:t>月末日時点）</a:t>
            </a:r>
          </a:p>
        </p:txBody>
      </p:sp>
      <p:sp>
        <p:nvSpPr>
          <p:cNvPr id="6" name="コンテンツ プレースホルダー 5">
            <a:extLst>
              <a:ext uri="{FF2B5EF4-FFF2-40B4-BE49-F238E27FC236}">
                <a16:creationId xmlns:a16="http://schemas.microsoft.com/office/drawing/2014/main" id="{9E22348A-E41E-486A-9334-D3C28794E4D4}"/>
              </a:ext>
            </a:extLst>
          </p:cNvPr>
          <p:cNvSpPr>
            <a:spLocks noGrp="1"/>
          </p:cNvSpPr>
          <p:nvPr>
            <p:ph idx="1"/>
          </p:nvPr>
        </p:nvSpPr>
        <p:spPr>
          <a:xfrm>
            <a:off x="612775" y="836613"/>
            <a:ext cx="8001000" cy="5038725"/>
          </a:xfrm>
        </p:spPr>
        <p:txBody>
          <a:bodyPr/>
          <a:lstStyle/>
          <a:p>
            <a:pPr marL="0" indent="0">
              <a:buNone/>
            </a:pPr>
            <a:r>
              <a:rPr lang="ja-JP" altLang="en-US" sz="2400" b="1" dirty="0"/>
              <a:t>合計</a:t>
            </a:r>
            <a:r>
              <a:rPr lang="en-US" altLang="ja-JP" sz="2400" b="1" dirty="0"/>
              <a:t>134</a:t>
            </a:r>
            <a:r>
              <a:rPr lang="ja-JP" altLang="en-US" sz="2400" b="1" dirty="0"/>
              <a:t>企業・団体・個人（前年度と同数）</a:t>
            </a:r>
            <a:endParaRPr lang="en-US" altLang="ja-JP" sz="2400" b="1" dirty="0"/>
          </a:p>
          <a:p>
            <a:pPr marL="0" indent="0">
              <a:buNone/>
            </a:pPr>
            <a:endParaRPr lang="en-US" altLang="ja-JP" sz="800" dirty="0"/>
          </a:p>
          <a:p>
            <a:r>
              <a:rPr lang="ja-JP" altLang="en-US" sz="2400" dirty="0"/>
              <a:t>正会員企業（</a:t>
            </a:r>
            <a:r>
              <a:rPr lang="en-US" altLang="ja-JP" sz="2400" dirty="0"/>
              <a:t>12</a:t>
            </a:r>
            <a:r>
              <a:rPr lang="ja-JP" altLang="en-US" sz="2400" dirty="0"/>
              <a:t>団体↓）</a:t>
            </a:r>
            <a:endParaRPr lang="en-US" altLang="ja-JP" sz="2400" dirty="0"/>
          </a:p>
          <a:p>
            <a:r>
              <a:rPr lang="ja-JP" altLang="en-US" sz="2400" dirty="0"/>
              <a:t>一般会員企業・団体（</a:t>
            </a:r>
            <a:r>
              <a:rPr lang="en-US" altLang="ja-JP" sz="2400" dirty="0"/>
              <a:t>106</a:t>
            </a:r>
            <a:r>
              <a:rPr lang="ja-JP" altLang="en-US" sz="2400" dirty="0"/>
              <a:t>社）（↑）</a:t>
            </a:r>
            <a:endParaRPr lang="en-US" altLang="ja-JP" sz="2400" dirty="0"/>
          </a:p>
          <a:p>
            <a:r>
              <a:rPr lang="ja-JP" altLang="en-US" sz="2400" dirty="0"/>
              <a:t>一般会員個人（</a:t>
            </a:r>
            <a:r>
              <a:rPr lang="en-US" altLang="ja-JP" sz="2400" dirty="0"/>
              <a:t>8</a:t>
            </a:r>
            <a:r>
              <a:rPr lang="ja-JP" altLang="en-US" sz="2400" dirty="0"/>
              <a:t>名）（→）</a:t>
            </a:r>
            <a:endParaRPr lang="en-US" altLang="ja-JP" sz="2400" dirty="0"/>
          </a:p>
          <a:p>
            <a:r>
              <a:rPr lang="ja-JP" altLang="en-US" sz="2400" dirty="0"/>
              <a:t>特別会員団体（</a:t>
            </a:r>
            <a:r>
              <a:rPr lang="en-US" altLang="ja-JP" sz="2400" dirty="0"/>
              <a:t>8</a:t>
            </a:r>
            <a:r>
              <a:rPr lang="ja-JP" altLang="en-US" sz="2400" dirty="0"/>
              <a:t>団体→）</a:t>
            </a:r>
            <a:endParaRPr lang="en-US" altLang="ja-JP" sz="2400" dirty="0"/>
          </a:p>
          <a:p>
            <a:r>
              <a:rPr lang="ja-JP" altLang="en-US" sz="2400" dirty="0"/>
              <a:t>オブザーバ（経済産業省、総務省）</a:t>
            </a:r>
            <a:endParaRPr lang="en-US" altLang="ja-JP" sz="2400" dirty="0"/>
          </a:p>
          <a:p>
            <a:pPr marL="0" indent="0">
              <a:buNone/>
            </a:pPr>
            <a:endParaRPr lang="en-US" altLang="ja-JP" sz="1200" b="1" dirty="0"/>
          </a:p>
          <a:p>
            <a:pPr marL="0" indent="0">
              <a:buNone/>
            </a:pPr>
            <a:r>
              <a:rPr lang="en-US" altLang="ja-JP" sz="1800" dirty="0"/>
              <a:t>※ 2019</a:t>
            </a:r>
            <a:r>
              <a:rPr lang="ja-JP" altLang="en-US" sz="1800" dirty="0"/>
              <a:t>年度の会員数増加は</a:t>
            </a:r>
            <a:r>
              <a:rPr lang="en-US" altLang="ja-JP" sz="1800" dirty="0"/>
              <a:t>12</a:t>
            </a:r>
            <a:r>
              <a:rPr lang="ja-JP" altLang="en-US" sz="1800" dirty="0"/>
              <a:t>社・個人（コロナ禍における活動自粛の影響）</a:t>
            </a:r>
            <a:endParaRPr lang="en-US" altLang="ja-JP" sz="1800" dirty="0"/>
          </a:p>
        </p:txBody>
      </p:sp>
      <p:sp>
        <p:nvSpPr>
          <p:cNvPr id="4" name="フッター プレースホルダー 3">
            <a:extLst>
              <a:ext uri="{FF2B5EF4-FFF2-40B4-BE49-F238E27FC236}">
                <a16:creationId xmlns:a16="http://schemas.microsoft.com/office/drawing/2014/main" id="{84C16B29-ED15-4F24-B71B-8CF819875220}"/>
              </a:ext>
            </a:extLst>
          </p:cNvPr>
          <p:cNvSpPr>
            <a:spLocks noGrp="1"/>
          </p:cNvSpPr>
          <p:nvPr>
            <p:ph type="ftr" sz="quarter" idx="11"/>
          </p:nvPr>
        </p:nvSpPr>
        <p:spPr/>
        <p:txBody>
          <a:bodyPr/>
          <a:lstStyle/>
          <a:p>
            <a:pPr>
              <a:buClr>
                <a:schemeClr val="tx2"/>
              </a:buClr>
              <a:buFont typeface="Wingdings" panose="05000000000000000000" pitchFamily="2" charset="2"/>
              <a:buNone/>
            </a:pPr>
            <a:r>
              <a:rPr kumimoji="0" lang="en-US" altLang="ja-JP" sz="1000" dirty="0">
                <a:latin typeface="Arial" panose="020B0604020202020204" pitchFamily="34" charset="0"/>
              </a:rPr>
              <a:t>Copyright 2021 Japan OSS Promotion Forum </a:t>
            </a:r>
            <a:endParaRPr kumimoji="0" lang="en-US" altLang="ja-JP" sz="1000" dirty="0">
              <a:latin typeface="ＭＳ Ｐゴシック" panose="020B0600070205080204" pitchFamily="50" charset="-128"/>
            </a:endParaRPr>
          </a:p>
        </p:txBody>
      </p:sp>
      <p:sp>
        <p:nvSpPr>
          <p:cNvPr id="3" name="スライド番号プレースホルダー 2">
            <a:extLst>
              <a:ext uri="{FF2B5EF4-FFF2-40B4-BE49-F238E27FC236}">
                <a16:creationId xmlns:a16="http://schemas.microsoft.com/office/drawing/2014/main" id="{DB2D4EAF-8F5C-4886-98A3-AB53D0C27FC1}"/>
              </a:ext>
            </a:extLst>
          </p:cNvPr>
          <p:cNvSpPr>
            <a:spLocks noGrp="1"/>
          </p:cNvSpPr>
          <p:nvPr>
            <p:ph type="sldNum" sz="quarter" idx="12"/>
          </p:nvPr>
        </p:nvSpPr>
        <p:spPr/>
        <p:txBody>
          <a:bodyPr/>
          <a:lstStyle/>
          <a:p>
            <a:pPr>
              <a:defRPr/>
            </a:pPr>
            <a:fld id="{A7807B03-8A4D-4F25-A77F-81ED97AC4079}" type="slidenum">
              <a:rPr lang="en-US" altLang="ja-JP" smtClean="0"/>
              <a:pPr>
                <a:defRPr/>
              </a:pPr>
              <a:t>5</a:t>
            </a:fld>
            <a:endParaRPr lang="en-US" altLang="ja-JP"/>
          </a:p>
        </p:txBody>
      </p:sp>
      <p:graphicFrame>
        <p:nvGraphicFramePr>
          <p:cNvPr id="7" name="グラフ 6">
            <a:extLst>
              <a:ext uri="{FF2B5EF4-FFF2-40B4-BE49-F238E27FC236}">
                <a16:creationId xmlns:a16="http://schemas.microsoft.com/office/drawing/2014/main" id="{FB34078E-12E2-46B8-8DBD-42F210F74665}"/>
              </a:ext>
            </a:extLst>
          </p:cNvPr>
          <p:cNvGraphicFramePr>
            <a:graphicFrameLocks/>
          </p:cNvGraphicFramePr>
          <p:nvPr>
            <p:extLst>
              <p:ext uri="{D42A27DB-BD31-4B8C-83A1-F6EECF244321}">
                <p14:modId xmlns:p14="http://schemas.microsoft.com/office/powerpoint/2010/main" val="1755517588"/>
              </p:ext>
            </p:extLst>
          </p:nvPr>
        </p:nvGraphicFramePr>
        <p:xfrm>
          <a:off x="766150" y="4119004"/>
          <a:ext cx="3725863" cy="2325687"/>
        </p:xfrm>
        <a:graphic>
          <a:graphicData uri="http://schemas.openxmlformats.org/presentationml/2006/ole">
            <mc:AlternateContent xmlns:mc="http://schemas.openxmlformats.org/markup-compatibility/2006">
              <mc:Choice xmlns:v="urn:schemas-microsoft-com:vml" Requires="v">
                <p:oleObj name="Chart" r:id="rId2" imgW="3486080" imgH="2292378" progId="Excel.Chart.8">
                  <p:embed/>
                </p:oleObj>
              </mc:Choice>
              <mc:Fallback>
                <p:oleObj name="Chart" r:id="rId2" imgW="3486080" imgH="2292378" progId="Excel.Chart.8">
                  <p:embed/>
                  <p:pic>
                    <p:nvPicPr>
                      <p:cNvPr id="7" name="グラフ 6">
                        <a:extLst>
                          <a:ext uri="{FF2B5EF4-FFF2-40B4-BE49-F238E27FC236}">
                            <a16:creationId xmlns:a16="http://schemas.microsoft.com/office/drawing/2014/main" id="{FB34078E-12E2-46B8-8DBD-42F210F74665}"/>
                          </a:ext>
                        </a:extLst>
                      </p:cNvPr>
                      <p:cNvPicPr>
                        <a:picLocks noChangeArrowheads="1"/>
                      </p:cNvPicPr>
                      <p:nvPr/>
                    </p:nvPicPr>
                    <p:blipFill>
                      <a:blip r:embed="rId3"/>
                      <a:srcRect/>
                      <a:stretch>
                        <a:fillRect/>
                      </a:stretch>
                    </p:blipFill>
                    <p:spPr bwMode="auto">
                      <a:xfrm>
                        <a:off x="766150" y="4119004"/>
                        <a:ext cx="3725863" cy="232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グラフ 6">
            <a:extLst>
              <a:ext uri="{FF2B5EF4-FFF2-40B4-BE49-F238E27FC236}">
                <a16:creationId xmlns:a16="http://schemas.microsoft.com/office/drawing/2014/main" id="{28DF57CB-66FC-4D9A-8034-997ACC43D890}"/>
              </a:ext>
            </a:extLst>
          </p:cNvPr>
          <p:cNvGraphicFramePr>
            <a:graphicFrameLocks/>
          </p:cNvGraphicFramePr>
          <p:nvPr>
            <p:extLst>
              <p:ext uri="{D42A27DB-BD31-4B8C-83A1-F6EECF244321}">
                <p14:modId xmlns:p14="http://schemas.microsoft.com/office/powerpoint/2010/main" val="1149595317"/>
              </p:ext>
            </p:extLst>
          </p:nvPr>
        </p:nvGraphicFramePr>
        <p:xfrm>
          <a:off x="774137" y="4127313"/>
          <a:ext cx="3725863" cy="2325687"/>
        </p:xfrm>
        <a:graphic>
          <a:graphicData uri="http://schemas.openxmlformats.org/presentationml/2006/ole">
            <mc:AlternateContent xmlns:mc="http://schemas.openxmlformats.org/markup-compatibility/2006">
              <mc:Choice xmlns:v="urn:schemas-microsoft-com:vml" Requires="v">
                <p:oleObj name="Chart" r:id="rId4" imgW="3486080" imgH="2292378" progId="Excel.Chart.8">
                  <p:embed/>
                </p:oleObj>
              </mc:Choice>
              <mc:Fallback>
                <p:oleObj name="Chart" r:id="rId4" imgW="3486080" imgH="2292378" progId="Excel.Chart.8">
                  <p:embed/>
                  <p:pic>
                    <p:nvPicPr>
                      <p:cNvPr id="10" name="グラフ 6">
                        <a:extLst>
                          <a:ext uri="{FF2B5EF4-FFF2-40B4-BE49-F238E27FC236}">
                            <a16:creationId xmlns:a16="http://schemas.microsoft.com/office/drawing/2014/main" id="{28DF57CB-66FC-4D9A-8034-997ACC43D890}"/>
                          </a:ext>
                        </a:extLst>
                      </p:cNvPr>
                      <p:cNvPicPr>
                        <a:picLocks noChangeArrowheads="1"/>
                      </p:cNvPicPr>
                      <p:nvPr/>
                    </p:nvPicPr>
                    <p:blipFill>
                      <a:blip r:embed="rId3"/>
                      <a:srcRect/>
                      <a:stretch>
                        <a:fillRect/>
                      </a:stretch>
                    </p:blipFill>
                    <p:spPr bwMode="auto">
                      <a:xfrm>
                        <a:off x="774137" y="4127313"/>
                        <a:ext cx="3725863" cy="232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テキスト ボックス 7">
            <a:extLst>
              <a:ext uri="{FF2B5EF4-FFF2-40B4-BE49-F238E27FC236}">
                <a16:creationId xmlns:a16="http://schemas.microsoft.com/office/drawing/2014/main" id="{FDB17DF7-833D-4F69-BD64-FD5C49E529F6}"/>
              </a:ext>
            </a:extLst>
          </p:cNvPr>
          <p:cNvSpPr txBox="1">
            <a:spLocks noChangeArrowheads="1"/>
          </p:cNvSpPr>
          <p:nvPr/>
        </p:nvSpPr>
        <p:spPr bwMode="auto">
          <a:xfrm>
            <a:off x="1306210" y="4558741"/>
            <a:ext cx="3096344"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r>
              <a:rPr lang="en-US" altLang="ja-JP" sz="1000" b="1" dirty="0">
                <a:latin typeface="UD Digi Kyokasho NK-R" panose="02020400000000000000" pitchFamily="18" charset="-128"/>
                <a:ea typeface="UD Digi Kyokasho NK-R" panose="02020400000000000000" pitchFamily="18" charset="-128"/>
              </a:rPr>
              <a:t>68   </a:t>
            </a:r>
            <a:r>
              <a:rPr lang="ja-JP" altLang="en-US" sz="1000" b="1" dirty="0">
                <a:latin typeface="UD Digi Kyokasho NK-R" panose="02020400000000000000" pitchFamily="18" charset="-128"/>
                <a:ea typeface="UD Digi Kyokasho NK-R" panose="02020400000000000000" pitchFamily="18" charset="-128"/>
              </a:rPr>
              <a:t>　</a:t>
            </a:r>
            <a:r>
              <a:rPr lang="en-US" altLang="ja-JP" sz="1000" b="1" dirty="0">
                <a:latin typeface="UD Digi Kyokasho NK-R" panose="02020400000000000000" pitchFamily="18" charset="-128"/>
                <a:ea typeface="UD Digi Kyokasho NK-R" panose="02020400000000000000" pitchFamily="18" charset="-128"/>
              </a:rPr>
              <a:t>77  </a:t>
            </a:r>
            <a:r>
              <a:rPr lang="ja-JP" altLang="en-US" sz="1000" b="1" dirty="0">
                <a:latin typeface="UD Digi Kyokasho NK-R" panose="02020400000000000000" pitchFamily="18" charset="-128"/>
                <a:ea typeface="UD Digi Kyokasho NK-R" panose="02020400000000000000" pitchFamily="18" charset="-128"/>
              </a:rPr>
              <a:t>　</a:t>
            </a:r>
            <a:r>
              <a:rPr lang="en-US" altLang="ja-JP" sz="1000" b="1" dirty="0">
                <a:latin typeface="UD Digi Kyokasho NK-R" panose="02020400000000000000" pitchFamily="18" charset="-128"/>
                <a:ea typeface="UD Digi Kyokasho NK-R" panose="02020400000000000000" pitchFamily="18" charset="-128"/>
              </a:rPr>
              <a:t> 89      </a:t>
            </a:r>
            <a:r>
              <a:rPr lang="ja-JP" altLang="en-US" sz="1000" b="1" dirty="0">
                <a:latin typeface="UD Digi Kyokasho NK-R" panose="02020400000000000000" pitchFamily="18" charset="-128"/>
                <a:ea typeface="UD Digi Kyokasho NK-R" panose="02020400000000000000" pitchFamily="18" charset="-128"/>
              </a:rPr>
              <a:t>  </a:t>
            </a:r>
            <a:r>
              <a:rPr lang="en-US" altLang="ja-JP" sz="1000" b="1" dirty="0">
                <a:latin typeface="UD Digi Kyokasho NK-R" panose="02020400000000000000" pitchFamily="18" charset="-128"/>
                <a:ea typeface="UD Digi Kyokasho NK-R" panose="02020400000000000000" pitchFamily="18" charset="-128"/>
              </a:rPr>
              <a:t>94</a:t>
            </a:r>
            <a:r>
              <a:rPr lang="ja-JP" altLang="en-US" sz="1000" b="1" dirty="0">
                <a:latin typeface="UD Digi Kyokasho NK-R" panose="02020400000000000000" pitchFamily="18" charset="-128"/>
                <a:ea typeface="UD Digi Kyokasho NK-R" panose="02020400000000000000" pitchFamily="18" charset="-128"/>
              </a:rPr>
              <a:t>　  </a:t>
            </a:r>
            <a:r>
              <a:rPr lang="en-US" altLang="ja-JP" sz="1000" b="1" dirty="0">
                <a:latin typeface="UD Digi Kyokasho NK-R" panose="02020400000000000000" pitchFamily="18" charset="-128"/>
                <a:ea typeface="UD Digi Kyokasho NK-R" panose="02020400000000000000" pitchFamily="18" charset="-128"/>
              </a:rPr>
              <a:t>108 </a:t>
            </a:r>
            <a:r>
              <a:rPr lang="ja-JP" altLang="en-US" sz="1000" b="1" dirty="0">
                <a:latin typeface="UD Digi Kyokasho NK-R" panose="02020400000000000000" pitchFamily="18" charset="-128"/>
                <a:ea typeface="UD Digi Kyokasho NK-R" panose="02020400000000000000" pitchFamily="18" charset="-128"/>
              </a:rPr>
              <a:t>　</a:t>
            </a:r>
            <a:r>
              <a:rPr lang="en-US" altLang="ja-JP" sz="1000" b="1" dirty="0">
                <a:latin typeface="UD Digi Kyokasho NK-R" panose="02020400000000000000" pitchFamily="18" charset="-128"/>
                <a:ea typeface="UD Digi Kyokasho NK-R" panose="02020400000000000000" pitchFamily="18" charset="-128"/>
              </a:rPr>
              <a:t>122</a:t>
            </a:r>
            <a:r>
              <a:rPr lang="ja-JP" altLang="en-US" sz="1000" b="1" dirty="0">
                <a:latin typeface="UD Digi Kyokasho NK-R" panose="02020400000000000000" pitchFamily="18" charset="-128"/>
                <a:ea typeface="UD Digi Kyokasho NK-R" panose="02020400000000000000" pitchFamily="18" charset="-128"/>
              </a:rPr>
              <a:t>　 </a:t>
            </a:r>
            <a:r>
              <a:rPr lang="en-US" altLang="ja-JP" sz="1000" b="1" dirty="0">
                <a:latin typeface="UD Digi Kyokasho NK-R" panose="02020400000000000000" pitchFamily="18" charset="-128"/>
                <a:ea typeface="UD Digi Kyokasho NK-R" panose="02020400000000000000" pitchFamily="18" charset="-128"/>
              </a:rPr>
              <a:t>134    134</a:t>
            </a:r>
            <a:endParaRPr lang="ja-JP" altLang="en-US" sz="1000" b="1" dirty="0">
              <a:latin typeface="UD Digi Kyokasho NK-R" panose="02020400000000000000" pitchFamily="18" charset="-128"/>
              <a:ea typeface="UD Digi Kyokasho NK-R" panose="02020400000000000000" pitchFamily="18" charset="-128"/>
            </a:endParaRPr>
          </a:p>
        </p:txBody>
      </p:sp>
    </p:spTree>
    <p:extLst>
      <p:ext uri="{BB962C8B-B14F-4D97-AF65-F5344CB8AC3E}">
        <p14:creationId xmlns:p14="http://schemas.microsoft.com/office/powerpoint/2010/main" val="3357667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F50C06-30CB-409B-829F-242480183D9A}"/>
              </a:ext>
            </a:extLst>
          </p:cNvPr>
          <p:cNvSpPr>
            <a:spLocks noGrp="1"/>
          </p:cNvSpPr>
          <p:nvPr>
            <p:ph type="title"/>
          </p:nvPr>
        </p:nvSpPr>
        <p:spPr/>
        <p:txBody>
          <a:bodyPr/>
          <a:lstStyle/>
          <a:p>
            <a:r>
              <a:rPr lang="en-US" altLang="ja-JP" dirty="0"/>
              <a:t>4-1</a:t>
            </a:r>
            <a:r>
              <a:rPr kumimoji="1" lang="en-US" altLang="ja-JP" dirty="0"/>
              <a:t>.  </a:t>
            </a:r>
            <a:r>
              <a:rPr kumimoji="1" lang="ja-JP" altLang="en-US" dirty="0"/>
              <a:t>フォーラム活動総括</a:t>
            </a:r>
            <a:r>
              <a:rPr lang="ja-JP" altLang="en-US" dirty="0"/>
              <a:t>（コロナ禍の影響大）</a:t>
            </a:r>
            <a:endParaRPr kumimoji="1" lang="ja-JP" altLang="en-US" dirty="0"/>
          </a:p>
        </p:txBody>
      </p:sp>
      <p:sp>
        <p:nvSpPr>
          <p:cNvPr id="3" name="コンテンツ プレースホルダー 2">
            <a:extLst>
              <a:ext uri="{FF2B5EF4-FFF2-40B4-BE49-F238E27FC236}">
                <a16:creationId xmlns:a16="http://schemas.microsoft.com/office/drawing/2014/main" id="{CF4A3AFF-51BD-4913-AB3B-9012FF5CEA43}"/>
              </a:ext>
            </a:extLst>
          </p:cNvPr>
          <p:cNvSpPr>
            <a:spLocks noGrp="1"/>
          </p:cNvSpPr>
          <p:nvPr>
            <p:ph idx="1"/>
          </p:nvPr>
        </p:nvSpPr>
        <p:spPr>
          <a:xfrm>
            <a:off x="566738" y="872716"/>
            <a:ext cx="8253734" cy="5472261"/>
          </a:xfrm>
        </p:spPr>
        <p:txBody>
          <a:bodyPr/>
          <a:lstStyle/>
          <a:p>
            <a:pPr marL="0" indent="0">
              <a:buNone/>
            </a:pPr>
            <a:r>
              <a:rPr lang="ja-JP" altLang="en-US" sz="2000" b="1" dirty="0"/>
              <a:t>〇</a:t>
            </a:r>
            <a:r>
              <a:rPr kumimoji="1" lang="ja-JP" altLang="en-US" sz="2000" b="1" dirty="0"/>
              <a:t> 月次理事会の開催</a:t>
            </a:r>
            <a:endParaRPr kumimoji="1" lang="en-US" altLang="ja-JP" sz="2000" b="1" dirty="0"/>
          </a:p>
          <a:p>
            <a:pPr lvl="1">
              <a:buFont typeface="Wingdings" panose="05000000000000000000" pitchFamily="2" charset="2"/>
              <a:buChar char="ü"/>
            </a:pPr>
            <a:r>
              <a:rPr kumimoji="1" lang="ja-JP" altLang="en-US" sz="1600" dirty="0"/>
              <a:t>規約に基づく日々の活動、フォーラム活動に関する各種合意、決議等</a:t>
            </a:r>
            <a:endParaRPr kumimoji="1" lang="en-US" altLang="ja-JP" sz="1600" dirty="0"/>
          </a:p>
          <a:p>
            <a:pPr marL="0" indent="0">
              <a:buNone/>
            </a:pPr>
            <a:r>
              <a:rPr kumimoji="1" lang="ja-JP" altLang="en-US" sz="2000" b="1" dirty="0"/>
              <a:t>△ フォーラム活動に関わる企画・立案</a:t>
            </a:r>
            <a:endParaRPr kumimoji="1" lang="en-US" altLang="ja-JP" sz="2000" b="1" dirty="0"/>
          </a:p>
          <a:p>
            <a:pPr lvl="1">
              <a:buFont typeface="Wingdings" panose="05000000000000000000" pitchFamily="2" charset="2"/>
              <a:buChar char="ü"/>
            </a:pPr>
            <a:r>
              <a:rPr lang="ja-JP" altLang="en-US" sz="1600" dirty="0"/>
              <a:t>総会開催の遅延、コロナ禍における各社ビジネスの制限等で、例年と同等の活動が行えたとは言えない状況に。</a:t>
            </a:r>
            <a:endParaRPr lang="en-US" altLang="ja-JP" sz="1600" dirty="0"/>
          </a:p>
          <a:p>
            <a:pPr lvl="1">
              <a:buFont typeface="Wingdings" panose="05000000000000000000" pitchFamily="2" charset="2"/>
              <a:buChar char="ü"/>
            </a:pPr>
            <a:r>
              <a:rPr lang="ja-JP" altLang="en-US" sz="1600" dirty="0"/>
              <a:t>新組織配下の運営委員会の活動が活性化 （メンバー増加、イベント運営、フォーラムウェブサイト等のリニューアル）</a:t>
            </a:r>
            <a:endParaRPr lang="en-US" altLang="ja-JP" sz="1600" dirty="0"/>
          </a:p>
          <a:p>
            <a:pPr marL="0" indent="0">
              <a:buNone/>
            </a:pPr>
            <a:r>
              <a:rPr lang="ja-JP" altLang="en-US" sz="2000" b="1" dirty="0"/>
              <a:t>〇</a:t>
            </a:r>
            <a:r>
              <a:rPr kumimoji="1" lang="ja-JP" altLang="en-US" sz="2000" b="1" dirty="0"/>
              <a:t> </a:t>
            </a:r>
            <a:r>
              <a:rPr lang="ja-JP" altLang="en-US" sz="2000" b="1" dirty="0"/>
              <a:t>外部発信・他団体連携</a:t>
            </a:r>
            <a:r>
              <a:rPr kumimoji="1" lang="ja-JP" altLang="en-US" sz="2000" b="1" dirty="0"/>
              <a:t>・新規会員獲得</a:t>
            </a:r>
            <a:endParaRPr kumimoji="1" lang="en-US" altLang="ja-JP" sz="2000" b="1" dirty="0"/>
          </a:p>
          <a:p>
            <a:pPr lvl="1">
              <a:buFont typeface="Wingdings" panose="05000000000000000000" pitchFamily="2" charset="2"/>
              <a:buChar char="ü"/>
            </a:pPr>
            <a:r>
              <a:rPr lang="en-US" altLang="ja-JP" sz="1600" dirty="0"/>
              <a:t>2021</a:t>
            </a:r>
            <a:r>
              <a:rPr lang="ja-JP" altLang="en-US" sz="1600" dirty="0"/>
              <a:t>年</a:t>
            </a:r>
            <a:r>
              <a:rPr lang="en-US" altLang="ja-JP" sz="1600" dirty="0"/>
              <a:t>2</a:t>
            </a:r>
            <a:r>
              <a:rPr lang="ja-JP" altLang="en-US" sz="1600" dirty="0"/>
              <a:t>月　成果報告会の開催</a:t>
            </a:r>
            <a:endParaRPr lang="en-US" altLang="ja-JP" sz="1600" dirty="0"/>
          </a:p>
          <a:p>
            <a:pPr lvl="1">
              <a:buFont typeface="Wingdings" panose="05000000000000000000" pitchFamily="2" charset="2"/>
              <a:buChar char="ü"/>
            </a:pPr>
            <a:r>
              <a:rPr lang="ja-JP" altLang="en-US" sz="1600" dirty="0"/>
              <a:t>イベント企画中</a:t>
            </a:r>
            <a:r>
              <a:rPr lang="en-US" altLang="ja-JP" sz="1600" dirty="0"/>
              <a:t>2</a:t>
            </a:r>
            <a:r>
              <a:rPr lang="ja-JP" altLang="en-US" sz="1600" dirty="0"/>
              <a:t>件（正会員向け、正・一般会員向け）</a:t>
            </a:r>
            <a:endParaRPr lang="en-US" altLang="ja-JP" sz="1400" dirty="0"/>
          </a:p>
          <a:p>
            <a:pPr lvl="1">
              <a:buFont typeface="Wingdings" panose="05000000000000000000" pitchFamily="2" charset="2"/>
              <a:buChar char="ü"/>
            </a:pPr>
            <a:r>
              <a:rPr lang="en-US" altLang="ja-JP" sz="1600" dirty="0"/>
              <a:t>2021</a:t>
            </a:r>
            <a:r>
              <a:rPr lang="ja-JP" altLang="en-US" sz="1600" dirty="0"/>
              <a:t>年</a:t>
            </a:r>
            <a:r>
              <a:rPr lang="en-US" altLang="ja-JP" sz="1600" dirty="0"/>
              <a:t>3</a:t>
            </a:r>
            <a:r>
              <a:rPr lang="ja-JP" altLang="en-US" sz="1600" dirty="0"/>
              <a:t>月 複数</a:t>
            </a:r>
            <a:r>
              <a:rPr lang="en-US" altLang="ja-JP" sz="1600" dirty="0"/>
              <a:t>OSS</a:t>
            </a:r>
            <a:r>
              <a:rPr lang="ja-JP" altLang="en-US" sz="1600" dirty="0"/>
              <a:t>推進団体による討論イベント参加</a:t>
            </a:r>
            <a:endParaRPr lang="en-US" altLang="ja-JP" sz="1600" dirty="0"/>
          </a:p>
          <a:p>
            <a:pPr lvl="1">
              <a:buFont typeface="Wingdings" panose="05000000000000000000" pitchFamily="2" charset="2"/>
              <a:buChar char="ü"/>
            </a:pPr>
            <a:r>
              <a:rPr lang="ja-JP" altLang="en-US" sz="1600" dirty="0"/>
              <a:t>内閣府 統合科学技術・イノベーション会議配下の</a:t>
            </a:r>
            <a:r>
              <a:rPr kumimoji="0" lang="ja-JP" altLang="ja-JP" sz="1600" b="0" i="0" u="none" strike="noStrike" cap="none" normalizeH="0" baseline="0" dirty="0">
                <a:ln>
                  <a:noFill/>
                </a:ln>
                <a:solidFill>
                  <a:srgbClr val="222222"/>
                </a:solidFill>
                <a:effectLst/>
                <a:cs typeface="Arial" panose="020B0604020202020204" pitchFamily="34" charset="0"/>
              </a:rPr>
              <a:t>フィジカル空間デジタルデータ処理基盤WG</a:t>
            </a:r>
            <a:r>
              <a:rPr kumimoji="0" lang="ja-JP" altLang="en-US" sz="1600" b="0" i="0" u="none" strike="noStrike" cap="none" normalizeH="0" baseline="0" dirty="0">
                <a:ln>
                  <a:noFill/>
                </a:ln>
                <a:solidFill>
                  <a:srgbClr val="222222"/>
                </a:solidFill>
                <a:effectLst/>
                <a:cs typeface="Arial" panose="020B0604020202020204" pitchFamily="34" charset="0"/>
              </a:rPr>
              <a:t>に</a:t>
            </a:r>
            <a:r>
              <a:rPr lang="ja-JP" altLang="en-US" sz="1600" dirty="0"/>
              <a:t>参加、エッジコンソーシアム設立準備協議会への賛同（吉田顧問） </a:t>
            </a:r>
            <a:endParaRPr lang="en-US" altLang="ja-JP" sz="1600" dirty="0"/>
          </a:p>
          <a:p>
            <a:pPr lvl="1">
              <a:buFont typeface="Wingdings" panose="05000000000000000000" pitchFamily="2" charset="2"/>
              <a:buChar char="ü"/>
            </a:pPr>
            <a:r>
              <a:rPr lang="en-US" altLang="ja-JP" sz="1600" dirty="0"/>
              <a:t>4</a:t>
            </a:r>
            <a:r>
              <a:rPr lang="ja-JP" altLang="en-US" sz="1600" dirty="0"/>
              <a:t>月</a:t>
            </a:r>
            <a:r>
              <a:rPr lang="en-US" altLang="ja-JP" sz="1600" dirty="0"/>
              <a:t>9</a:t>
            </a:r>
            <a:r>
              <a:rPr lang="ja-JP" altLang="en-US" sz="1600" dirty="0"/>
              <a:t>日 瑩山産業省様経由 片山さつき議員との意見交換⇒今後のフォーラム課題</a:t>
            </a:r>
            <a:endParaRPr lang="en-US" altLang="ja-JP" sz="1400" dirty="0"/>
          </a:p>
          <a:p>
            <a:pPr marL="0" indent="0">
              <a:buNone/>
            </a:pPr>
            <a:r>
              <a:rPr lang="ja-JP" altLang="en-US" sz="2000" b="1" dirty="0"/>
              <a:t>△ グローバル対応</a:t>
            </a:r>
            <a:endParaRPr kumimoji="1" lang="en-US" altLang="ja-JP" sz="1600" b="0" i="0" u="none" strike="noStrike" kern="0" cap="none" spc="0" normalizeH="0" baseline="0" noProof="0" dirty="0">
              <a:ln>
                <a:noFill/>
              </a:ln>
              <a:solidFill>
                <a:srgbClr val="000000"/>
              </a:solidFill>
              <a:effectLst/>
              <a:uLnTx/>
              <a:uFillTx/>
            </a:endParaRPr>
          </a:p>
          <a:p>
            <a:pPr lvl="1">
              <a:buClr>
                <a:srgbClr val="CC0000"/>
              </a:buClr>
              <a:buFont typeface="Wingdings" panose="05000000000000000000" pitchFamily="2" charset="2"/>
              <a:buChar char="ü"/>
              <a:defRPr/>
            </a:pPr>
            <a:r>
              <a:rPr lang="ja-JP" altLang="en-US" sz="1600" dirty="0">
                <a:solidFill>
                  <a:srgbClr val="000000"/>
                </a:solidFill>
              </a:rPr>
              <a:t>北東アジア</a:t>
            </a:r>
            <a:r>
              <a:rPr lang="en-US" altLang="ja-JP" sz="1600" dirty="0">
                <a:solidFill>
                  <a:srgbClr val="000000"/>
                </a:solidFill>
              </a:rPr>
              <a:t>OSS</a:t>
            </a:r>
            <a:r>
              <a:rPr lang="ja-JP" altLang="en-US" sz="1600" dirty="0">
                <a:solidFill>
                  <a:srgbClr val="000000"/>
                </a:solidFill>
              </a:rPr>
              <a:t>推進フォーラム大会 </a:t>
            </a:r>
            <a:r>
              <a:rPr lang="en-US" altLang="ja-JP" sz="1600" dirty="0">
                <a:solidFill>
                  <a:srgbClr val="000000"/>
                </a:solidFill>
              </a:rPr>
              <a:t>2020</a:t>
            </a:r>
            <a:r>
              <a:rPr lang="ja-JP" altLang="en-US" sz="1600" dirty="0">
                <a:solidFill>
                  <a:srgbClr val="000000"/>
                </a:solidFill>
              </a:rPr>
              <a:t>年度中国開催は</a:t>
            </a:r>
            <a:r>
              <a:rPr lang="en-US" altLang="ja-JP" sz="1600" dirty="0">
                <a:solidFill>
                  <a:srgbClr val="000000"/>
                </a:solidFill>
              </a:rPr>
              <a:t>2021</a:t>
            </a:r>
            <a:r>
              <a:rPr lang="ja-JP" altLang="en-US" sz="1600" dirty="0">
                <a:solidFill>
                  <a:srgbClr val="000000"/>
                </a:solidFill>
              </a:rPr>
              <a:t>年に延期</a:t>
            </a:r>
            <a:endParaRPr kumimoji="1" lang="en-US" altLang="ja-JP" sz="1600" b="0" i="0" u="none" strike="noStrike" kern="0" cap="none" spc="0" normalizeH="0" baseline="0" noProof="0" dirty="0">
              <a:ln>
                <a:noFill/>
              </a:ln>
              <a:solidFill>
                <a:srgbClr val="000000"/>
              </a:solidFill>
              <a:effectLst/>
              <a:uLnTx/>
              <a:uFillTx/>
            </a:endParaRPr>
          </a:p>
          <a:p>
            <a:pPr lvl="1">
              <a:buClr>
                <a:srgbClr val="CC0000"/>
              </a:buClr>
              <a:buFont typeface="Wingdings" panose="05000000000000000000" pitchFamily="2" charset="2"/>
              <a:buChar char="ü"/>
              <a:defRPr/>
            </a:pPr>
            <a:r>
              <a:rPr kumimoji="1" lang="en-US" altLang="ja-JP" sz="1600" b="0" i="0" u="none" strike="noStrike" kern="0" cap="none" spc="0" normalizeH="0" baseline="0" noProof="0" dirty="0">
                <a:ln>
                  <a:noFill/>
                </a:ln>
                <a:solidFill>
                  <a:srgbClr val="000000"/>
                </a:solidFill>
                <a:effectLst/>
                <a:uLnTx/>
                <a:uFillTx/>
              </a:rPr>
              <a:t>ISB</a:t>
            </a:r>
            <a:r>
              <a:rPr kumimoji="1" lang="ja-JP" altLang="en-US" sz="1600" b="0" i="0" u="none" strike="noStrike" kern="0" cap="none" spc="0" normalizeH="0" baseline="0" noProof="0" dirty="0">
                <a:ln>
                  <a:noFill/>
                </a:ln>
                <a:solidFill>
                  <a:srgbClr val="000000"/>
                </a:solidFill>
                <a:effectLst/>
                <a:uLnTx/>
                <a:uFillTx/>
              </a:rPr>
              <a:t>による従来</a:t>
            </a:r>
            <a:r>
              <a:rPr kumimoji="1" lang="en-US" altLang="ja-JP" sz="1600" b="0" i="0" u="none" strike="noStrike" kern="0" cap="none" spc="0" normalizeH="0" baseline="0" noProof="0" dirty="0">
                <a:ln>
                  <a:noFill/>
                </a:ln>
                <a:solidFill>
                  <a:srgbClr val="000000"/>
                </a:solidFill>
                <a:effectLst/>
                <a:uLnTx/>
                <a:uFillTx/>
              </a:rPr>
              <a:t>WG</a:t>
            </a:r>
            <a:r>
              <a:rPr kumimoji="1" lang="ja-JP" altLang="en-US" sz="1600" b="0" i="0" u="none" strike="noStrike" kern="0" cap="none" spc="0" normalizeH="0" baseline="0" noProof="0" dirty="0">
                <a:ln>
                  <a:noFill/>
                </a:ln>
                <a:solidFill>
                  <a:srgbClr val="000000"/>
                </a:solidFill>
                <a:effectLst/>
                <a:uLnTx/>
                <a:uFillTx/>
              </a:rPr>
              <a:t>に代わる活動に関する討議は遅延</a:t>
            </a:r>
            <a:endParaRPr lang="en-US" altLang="ja-JP" sz="1600" dirty="0">
              <a:solidFill>
                <a:srgbClr val="000000"/>
              </a:solidFill>
            </a:endParaRPr>
          </a:p>
          <a:p>
            <a:pPr lvl="1">
              <a:buClr>
                <a:srgbClr val="CC0000"/>
              </a:buClr>
              <a:buFont typeface="Wingdings" panose="05000000000000000000" pitchFamily="2" charset="2"/>
              <a:buChar char="ü"/>
              <a:defRPr/>
            </a:pPr>
            <a:r>
              <a:rPr kumimoji="1" lang="en-US" altLang="ja-JP" sz="1600" b="0" i="0" u="none" strike="noStrike" kern="0" cap="none" spc="0" normalizeH="0" baseline="0" noProof="0" dirty="0">
                <a:ln>
                  <a:noFill/>
                </a:ln>
                <a:solidFill>
                  <a:srgbClr val="000000"/>
                </a:solidFill>
                <a:effectLst/>
                <a:uLnTx/>
                <a:uFillTx/>
              </a:rPr>
              <a:t>ISB</a:t>
            </a:r>
            <a:r>
              <a:rPr kumimoji="1" lang="ja-JP" altLang="en-US" sz="1600" b="0" i="0" u="none" strike="noStrike" kern="0" cap="none" spc="0" normalizeH="0" baseline="0" noProof="0" dirty="0">
                <a:ln>
                  <a:noFill/>
                </a:ln>
                <a:solidFill>
                  <a:srgbClr val="000000"/>
                </a:solidFill>
                <a:effectLst/>
                <a:uLnTx/>
                <a:uFillTx/>
              </a:rPr>
              <a:t>主体での中韓との共同セミナーイベントを開催 </a:t>
            </a:r>
            <a:endParaRPr kumimoji="1" lang="en-US" altLang="ja-JP" sz="1400" b="0" i="0" u="none" strike="noStrike" kern="0" cap="none" spc="0" normalizeH="0" baseline="0" noProof="0" dirty="0">
              <a:ln>
                <a:noFill/>
              </a:ln>
              <a:solidFill>
                <a:srgbClr val="000000"/>
              </a:solidFill>
              <a:effectLst/>
              <a:uLnTx/>
              <a:uFillTx/>
            </a:endParaRPr>
          </a:p>
          <a:p>
            <a:pPr marL="0" indent="0">
              <a:buNone/>
            </a:pPr>
            <a:endParaRPr lang="ja-JP" altLang="en-US" sz="2400" b="1" dirty="0"/>
          </a:p>
          <a:p>
            <a:pPr marL="0" indent="0">
              <a:buNone/>
            </a:pPr>
            <a:endParaRPr lang="en-US" altLang="ja-JP" sz="2000" dirty="0"/>
          </a:p>
          <a:p>
            <a:pPr marL="0" indent="0">
              <a:buNone/>
            </a:pPr>
            <a:r>
              <a:rPr kumimoji="1" lang="en-US" altLang="ja-JP" sz="2400" dirty="0"/>
              <a:t>	</a:t>
            </a:r>
            <a:endParaRPr kumimoji="1" lang="ja-JP" altLang="en-US" sz="2400" dirty="0"/>
          </a:p>
        </p:txBody>
      </p:sp>
      <p:sp>
        <p:nvSpPr>
          <p:cNvPr id="4" name="フッター プレースホルダー 3">
            <a:extLst>
              <a:ext uri="{FF2B5EF4-FFF2-40B4-BE49-F238E27FC236}">
                <a16:creationId xmlns:a16="http://schemas.microsoft.com/office/drawing/2014/main" id="{5BEB383D-9C20-43B7-B96F-02CED25806A1}"/>
              </a:ext>
            </a:extLst>
          </p:cNvPr>
          <p:cNvSpPr>
            <a:spLocks noGrp="1"/>
          </p:cNvSpPr>
          <p:nvPr>
            <p:ph type="ftr" sz="quarter" idx="11"/>
          </p:nvPr>
        </p:nvSpPr>
        <p:spPr/>
        <p:txBody>
          <a:bodyPr/>
          <a:lstStyle/>
          <a:p>
            <a:pPr>
              <a:buClr>
                <a:schemeClr val="tx2"/>
              </a:buClr>
              <a:buFont typeface="Wingdings" panose="05000000000000000000" pitchFamily="2" charset="2"/>
              <a:buNone/>
            </a:pPr>
            <a:r>
              <a:rPr kumimoji="0" lang="en-US" altLang="ja-JP" sz="1000" dirty="0">
                <a:latin typeface="Arial" panose="020B0604020202020204" pitchFamily="34" charset="0"/>
              </a:rPr>
              <a:t>Copyright 2021 Japan OSS Promotion Forum </a:t>
            </a:r>
            <a:endParaRPr kumimoji="0" lang="en-US" altLang="ja-JP" sz="1000" dirty="0">
              <a:latin typeface="ＭＳ Ｐゴシック" panose="020B0600070205080204" pitchFamily="50" charset="-128"/>
            </a:endParaRPr>
          </a:p>
        </p:txBody>
      </p:sp>
      <p:sp>
        <p:nvSpPr>
          <p:cNvPr id="5" name="スライド番号プレースホルダー 4">
            <a:extLst>
              <a:ext uri="{FF2B5EF4-FFF2-40B4-BE49-F238E27FC236}">
                <a16:creationId xmlns:a16="http://schemas.microsoft.com/office/drawing/2014/main" id="{CC35785C-D255-42EB-88D5-1EAAFC1666AD}"/>
              </a:ext>
            </a:extLst>
          </p:cNvPr>
          <p:cNvSpPr>
            <a:spLocks noGrp="1"/>
          </p:cNvSpPr>
          <p:nvPr>
            <p:ph type="sldNum" sz="quarter" idx="12"/>
          </p:nvPr>
        </p:nvSpPr>
        <p:spPr/>
        <p:txBody>
          <a:bodyPr/>
          <a:lstStyle/>
          <a:p>
            <a:pPr>
              <a:defRPr/>
            </a:pPr>
            <a:fld id="{1DF86BF2-4F26-414D-A02F-3DFE48F873B3}" type="slidenum">
              <a:rPr lang="en-US" altLang="ja-JP" smtClean="0"/>
              <a:pPr>
                <a:defRPr/>
              </a:pPr>
              <a:t>6</a:t>
            </a:fld>
            <a:endParaRPr lang="en-US" altLang="ja-JP"/>
          </a:p>
        </p:txBody>
      </p:sp>
    </p:spTree>
    <p:extLst>
      <p:ext uri="{BB962C8B-B14F-4D97-AF65-F5344CB8AC3E}">
        <p14:creationId xmlns:p14="http://schemas.microsoft.com/office/powerpoint/2010/main" val="166658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FD9807-0BE2-48D3-8E8B-EC1E4C95F6EA}"/>
              </a:ext>
            </a:extLst>
          </p:cNvPr>
          <p:cNvSpPr>
            <a:spLocks noGrp="1"/>
          </p:cNvSpPr>
          <p:nvPr>
            <p:ph type="title"/>
          </p:nvPr>
        </p:nvSpPr>
        <p:spPr/>
        <p:txBody>
          <a:bodyPr/>
          <a:lstStyle/>
          <a:p>
            <a:r>
              <a:rPr kumimoji="1" lang="en-US" altLang="ja-JP" dirty="0"/>
              <a:t>4-2.</a:t>
            </a:r>
            <a:r>
              <a:rPr kumimoji="1" lang="ja-JP" altLang="en-US" dirty="0"/>
              <a:t> フォーラム体制変更の概要</a:t>
            </a:r>
            <a:r>
              <a:rPr lang="ja-JP" altLang="en-US" dirty="0"/>
              <a:t>（コロナ禍の影響大）</a:t>
            </a:r>
            <a:endParaRPr kumimoji="1" lang="ja-JP" altLang="en-US" dirty="0"/>
          </a:p>
        </p:txBody>
      </p:sp>
      <p:sp>
        <p:nvSpPr>
          <p:cNvPr id="4" name="フッター プレースホルダー 3">
            <a:extLst>
              <a:ext uri="{FF2B5EF4-FFF2-40B4-BE49-F238E27FC236}">
                <a16:creationId xmlns:a16="http://schemas.microsoft.com/office/drawing/2014/main" id="{5EE3F211-41D6-4478-9CFB-1047660E0B5F}"/>
              </a:ext>
            </a:extLst>
          </p:cNvPr>
          <p:cNvSpPr>
            <a:spLocks noGrp="1"/>
          </p:cNvSpPr>
          <p:nvPr>
            <p:ph type="ftr" sz="quarter" idx="11"/>
          </p:nvPr>
        </p:nvSpPr>
        <p:spPr/>
        <p:txBody>
          <a:bodyPr/>
          <a:lstStyle/>
          <a:p>
            <a:pPr>
              <a:buClr>
                <a:schemeClr val="tx2"/>
              </a:buClr>
              <a:buFont typeface="Wingdings" panose="05000000000000000000" pitchFamily="2" charset="2"/>
              <a:buNone/>
            </a:pPr>
            <a:r>
              <a:rPr kumimoji="0" lang="en-US" altLang="ja-JP" sz="1000" dirty="0">
                <a:latin typeface="Arial" panose="020B0604020202020204" pitchFamily="34" charset="0"/>
              </a:rPr>
              <a:t>Copyright 2021 Japan OSS Promotion Forum </a:t>
            </a:r>
            <a:endParaRPr kumimoji="0" lang="en-US" altLang="ja-JP" sz="1000" dirty="0">
              <a:latin typeface="ＭＳ Ｐゴシック" panose="020B0600070205080204" pitchFamily="50" charset="-128"/>
            </a:endParaRPr>
          </a:p>
        </p:txBody>
      </p:sp>
      <p:sp>
        <p:nvSpPr>
          <p:cNvPr id="5" name="正方形/長方形 4">
            <a:extLst>
              <a:ext uri="{FF2B5EF4-FFF2-40B4-BE49-F238E27FC236}">
                <a16:creationId xmlns:a16="http://schemas.microsoft.com/office/drawing/2014/main" id="{3A7CB7FB-EC25-4304-835D-BE0B0A9C0B0C}"/>
              </a:ext>
            </a:extLst>
          </p:cNvPr>
          <p:cNvSpPr/>
          <p:nvPr/>
        </p:nvSpPr>
        <p:spPr>
          <a:xfrm>
            <a:off x="612775" y="837000"/>
            <a:ext cx="8233344" cy="5016758"/>
          </a:xfrm>
          <a:prstGeom prst="rect">
            <a:avLst/>
          </a:prstGeom>
        </p:spPr>
        <p:txBody>
          <a:bodyPr wrap="none">
            <a:spAutoFit/>
          </a:bodyPr>
          <a:lstStyle/>
          <a:p>
            <a:r>
              <a:rPr kumimoji="0" lang="ja-JP" altLang="en-US" sz="2400" b="1" u="sng" kern="0" dirty="0">
                <a:solidFill>
                  <a:schemeClr val="accent6"/>
                </a:solidFill>
                <a:latin typeface="UD Digi Kyokasho NK-R" panose="02020400000000000000" pitchFamily="18" charset="-128"/>
                <a:ea typeface="UD Digi Kyokasho NK-R" panose="02020400000000000000" pitchFamily="18" charset="-128"/>
              </a:rPr>
              <a:t>〇 運営委員会の新設</a:t>
            </a:r>
            <a:endParaRPr kumimoji="0" lang="en-US" altLang="ja-JP" sz="2400" b="1" u="sng" kern="0" dirty="0">
              <a:solidFill>
                <a:schemeClr val="accent6"/>
              </a:solidFill>
              <a:latin typeface="UD Digi Kyokasho NK-R" panose="02020400000000000000" pitchFamily="18" charset="-128"/>
              <a:ea typeface="UD Digi Kyokasho NK-R" panose="02020400000000000000" pitchFamily="18" charset="-128"/>
            </a:endParaRPr>
          </a:p>
          <a:p>
            <a:r>
              <a:rPr lang="ja-JP" altLang="en-US" sz="1600" dirty="0">
                <a:latin typeface="UD Digi Kyokasho NK-R" panose="02020400000000000000" pitchFamily="18" charset="-128"/>
                <a:ea typeface="UD Digi Kyokasho NK-R" panose="02020400000000000000" pitchFamily="18" charset="-128"/>
              </a:rPr>
              <a:t>新しい活動指針に則った各種施策を円滑かつ迅速に推進する為、本団体の運営を担う組織</a:t>
            </a:r>
            <a:br>
              <a:rPr lang="en-US" altLang="ja-JP" sz="1600" dirty="0">
                <a:latin typeface="UD Digi Kyokasho NK-R" panose="02020400000000000000" pitchFamily="18" charset="-128"/>
                <a:ea typeface="UD Digi Kyokasho NK-R" panose="02020400000000000000" pitchFamily="18" charset="-128"/>
              </a:rPr>
            </a:br>
            <a:r>
              <a:rPr lang="ja-JP" altLang="en-US" sz="1600" dirty="0">
                <a:latin typeface="UD Digi Kyokasho NK-R" panose="02020400000000000000" pitchFamily="18" charset="-128"/>
                <a:ea typeface="UD Digi Kyokasho NK-R" panose="02020400000000000000" pitchFamily="18" charset="-128"/>
              </a:rPr>
              <a:t>として</a:t>
            </a:r>
            <a:r>
              <a:rPr lang="en-US" altLang="ja-JP" sz="1600" dirty="0">
                <a:latin typeface="UD Digi Kyokasho NK-R" panose="02020400000000000000" pitchFamily="18" charset="-128"/>
                <a:ea typeface="UD Digi Kyokasho NK-R" panose="02020400000000000000" pitchFamily="18" charset="-128"/>
              </a:rPr>
              <a:t>『</a:t>
            </a:r>
            <a:r>
              <a:rPr lang="ja-JP" altLang="en-US" sz="1600" dirty="0">
                <a:latin typeface="UD Digi Kyokasho NK-R" panose="02020400000000000000" pitchFamily="18" charset="-128"/>
                <a:ea typeface="UD Digi Kyokasho NK-R" panose="02020400000000000000" pitchFamily="18" charset="-128"/>
              </a:rPr>
              <a:t>運営委員会</a:t>
            </a:r>
            <a:r>
              <a:rPr lang="en-US" altLang="ja-JP" sz="1600" dirty="0">
                <a:latin typeface="UD Digi Kyokasho NK-R" panose="02020400000000000000" pitchFamily="18" charset="-128"/>
                <a:ea typeface="UD Digi Kyokasho NK-R" panose="02020400000000000000" pitchFamily="18" charset="-128"/>
              </a:rPr>
              <a:t>』</a:t>
            </a:r>
            <a:r>
              <a:rPr lang="ja-JP" altLang="en-US" sz="1600" dirty="0">
                <a:latin typeface="UD Digi Kyokasho NK-R" panose="02020400000000000000" pitchFamily="18" charset="-128"/>
                <a:ea typeface="UD Digi Kyokasho NK-R" panose="02020400000000000000" pitchFamily="18" charset="-128"/>
              </a:rPr>
              <a:t>を新設。</a:t>
            </a:r>
            <a:endParaRPr lang="en-US" altLang="ja-JP" sz="1600" dirty="0">
              <a:latin typeface="UD Digi Kyokasho NK-R" panose="02020400000000000000" pitchFamily="18" charset="-128"/>
              <a:ea typeface="UD Digi Kyokasho NK-R" panose="02020400000000000000" pitchFamily="18" charset="-128"/>
            </a:endParaRPr>
          </a:p>
          <a:p>
            <a:endParaRPr lang="en-US" altLang="ja-JP" sz="1600" dirty="0">
              <a:latin typeface="UD Digi Kyokasho NK-R" panose="02020400000000000000" pitchFamily="18" charset="-128"/>
              <a:ea typeface="UD Digi Kyokasho NK-R" panose="02020400000000000000" pitchFamily="18" charset="-128"/>
            </a:endParaRPr>
          </a:p>
          <a:p>
            <a:r>
              <a:rPr lang="ja-JP" altLang="en-US" sz="2400" b="1" u="sng" dirty="0">
                <a:solidFill>
                  <a:schemeClr val="accent6"/>
                </a:solidFill>
                <a:latin typeface="UD Digi Kyokasho NK-R" panose="02020400000000000000" pitchFamily="18" charset="-128"/>
                <a:ea typeface="UD Digi Kyokasho NK-R" panose="02020400000000000000" pitchFamily="18" charset="-128"/>
              </a:rPr>
              <a:t>〇 技術部会の新設とワーキンググループ化</a:t>
            </a:r>
            <a:endParaRPr lang="en-US" altLang="ja-JP" sz="2400" b="1" u="sng" dirty="0">
              <a:solidFill>
                <a:schemeClr val="accent6"/>
              </a:solidFill>
              <a:latin typeface="UD Digi Kyokasho NK-R" panose="02020400000000000000" pitchFamily="18" charset="-128"/>
              <a:ea typeface="UD Digi Kyokasho NK-R" panose="02020400000000000000" pitchFamily="18" charset="-128"/>
            </a:endParaRPr>
          </a:p>
          <a:p>
            <a:r>
              <a:rPr lang="ja-JP" altLang="en-US" sz="1600" dirty="0">
                <a:latin typeface="UD Digi Kyokasho NK-R" panose="02020400000000000000" pitchFamily="18" charset="-128"/>
                <a:ea typeface="UD Digi Kyokasho NK-R" panose="02020400000000000000" pitchFamily="18" charset="-128"/>
              </a:rPr>
              <a:t>これまで「クラウド技術部会」、「ビッグデータ部会」、「アプリケーション部会」として活動してきた</a:t>
            </a:r>
            <a:br>
              <a:rPr lang="en-US" altLang="ja-JP" sz="1600" dirty="0">
                <a:latin typeface="UD Digi Kyokasho NK-R" panose="02020400000000000000" pitchFamily="18" charset="-128"/>
                <a:ea typeface="UD Digi Kyokasho NK-R" panose="02020400000000000000" pitchFamily="18" charset="-128"/>
              </a:rPr>
            </a:br>
            <a:r>
              <a:rPr lang="ja-JP" altLang="en-US" sz="1600" dirty="0">
                <a:latin typeface="UD Digi Kyokasho NK-R" panose="02020400000000000000" pitchFamily="18" charset="-128"/>
                <a:ea typeface="UD Digi Kyokasho NK-R" panose="02020400000000000000" pitchFamily="18" charset="-128"/>
              </a:rPr>
              <a:t>技術系の活動を、期間や体制などより柔軟に対応できる様にワーキンググループとして再編。</a:t>
            </a:r>
            <a:endParaRPr lang="en-US" altLang="ja-JP" sz="1600" dirty="0">
              <a:latin typeface="UD Digi Kyokasho NK-R" panose="02020400000000000000" pitchFamily="18" charset="-128"/>
              <a:ea typeface="UD Digi Kyokasho NK-R" panose="02020400000000000000" pitchFamily="18" charset="-128"/>
            </a:endParaRPr>
          </a:p>
          <a:p>
            <a:r>
              <a:rPr lang="ja-JP" altLang="en-US" sz="1600" dirty="0">
                <a:latin typeface="UD Digi Kyokasho NK-R" panose="02020400000000000000" pitchFamily="18" charset="-128"/>
                <a:ea typeface="UD Digi Kyokasho NK-R" panose="02020400000000000000" pitchFamily="18" charset="-128"/>
              </a:rPr>
              <a:t>また、技術系のワーキンググループを総括、支援する立場として</a:t>
            </a:r>
            <a:r>
              <a:rPr lang="en-US" altLang="ja-JP" sz="1600" dirty="0">
                <a:latin typeface="UD Digi Kyokasho NK-R" panose="02020400000000000000" pitchFamily="18" charset="-128"/>
                <a:ea typeface="UD Digi Kyokasho NK-R" panose="02020400000000000000" pitchFamily="18" charset="-128"/>
              </a:rPr>
              <a:t>『</a:t>
            </a:r>
            <a:r>
              <a:rPr lang="ja-JP" altLang="en-US" sz="1600" dirty="0">
                <a:latin typeface="UD Digi Kyokasho NK-R" panose="02020400000000000000" pitchFamily="18" charset="-128"/>
                <a:ea typeface="UD Digi Kyokasho NK-R" panose="02020400000000000000" pitchFamily="18" charset="-128"/>
              </a:rPr>
              <a:t>技術部会</a:t>
            </a:r>
            <a:r>
              <a:rPr lang="en-US" altLang="ja-JP" sz="1600" dirty="0">
                <a:latin typeface="UD Digi Kyokasho NK-R" panose="02020400000000000000" pitchFamily="18" charset="-128"/>
                <a:ea typeface="UD Digi Kyokasho NK-R" panose="02020400000000000000" pitchFamily="18" charset="-128"/>
              </a:rPr>
              <a:t>』</a:t>
            </a:r>
            <a:r>
              <a:rPr lang="ja-JP" altLang="en-US" sz="1600" dirty="0">
                <a:latin typeface="UD Digi Kyokasho NK-R" panose="02020400000000000000" pitchFamily="18" charset="-128"/>
                <a:ea typeface="UD Digi Kyokasho NK-R" panose="02020400000000000000" pitchFamily="18" charset="-128"/>
              </a:rPr>
              <a:t>を新設。</a:t>
            </a:r>
            <a:endParaRPr lang="en-US" altLang="ja-JP" sz="1600" dirty="0">
              <a:latin typeface="UD Digi Kyokasho NK-R" panose="02020400000000000000" pitchFamily="18" charset="-128"/>
              <a:ea typeface="UD Digi Kyokasho NK-R" panose="02020400000000000000" pitchFamily="18" charset="-128"/>
            </a:endParaRPr>
          </a:p>
          <a:p>
            <a:endParaRPr lang="en-US" altLang="ja-JP" sz="1600" dirty="0">
              <a:latin typeface="UD Digi Kyokasho NK-R" panose="02020400000000000000" pitchFamily="18" charset="-128"/>
              <a:ea typeface="UD Digi Kyokasho NK-R" panose="02020400000000000000" pitchFamily="18" charset="-128"/>
            </a:endParaRPr>
          </a:p>
          <a:p>
            <a:r>
              <a:rPr lang="en-US" altLang="ja-JP" sz="2400" b="1" u="sng" dirty="0">
                <a:solidFill>
                  <a:schemeClr val="accent6"/>
                </a:solidFill>
                <a:latin typeface="UD Digi Kyokasho NK-R" panose="02020400000000000000" pitchFamily="18" charset="-128"/>
                <a:ea typeface="UD Digi Kyokasho NK-R" panose="02020400000000000000" pitchFamily="18" charset="-128"/>
              </a:rPr>
              <a:t>× </a:t>
            </a:r>
            <a:r>
              <a:rPr lang="ja-JP" altLang="en-US" sz="2400" b="1" u="sng" dirty="0">
                <a:solidFill>
                  <a:schemeClr val="accent6"/>
                </a:solidFill>
                <a:latin typeface="UD Digi Kyokasho NK-R" panose="02020400000000000000" pitchFamily="18" charset="-128"/>
                <a:ea typeface="UD Digi Kyokasho NK-R" panose="02020400000000000000" pitchFamily="18" charset="-128"/>
              </a:rPr>
              <a:t>ビジネスリレーション部会の新設</a:t>
            </a:r>
            <a:endParaRPr lang="en-US" altLang="ja-JP" sz="2400" b="1" u="sng" dirty="0">
              <a:solidFill>
                <a:schemeClr val="accent6"/>
              </a:solidFill>
              <a:latin typeface="UD Digi Kyokasho NK-R" panose="02020400000000000000" pitchFamily="18" charset="-128"/>
              <a:ea typeface="UD Digi Kyokasho NK-R" panose="02020400000000000000" pitchFamily="18" charset="-128"/>
            </a:endParaRPr>
          </a:p>
          <a:p>
            <a:r>
              <a:rPr lang="ja-JP" altLang="en-US" sz="1600" dirty="0">
                <a:latin typeface="UD Digi Kyokasho NK-R" panose="02020400000000000000" pitchFamily="18" charset="-128"/>
                <a:ea typeface="UD Digi Kyokasho NK-R" panose="02020400000000000000" pitchFamily="18" charset="-128"/>
              </a:rPr>
              <a:t>これまでの「広報部会」の活動を、“本団体の広報”と“新規会員の拡大”の二つに分けて、</a:t>
            </a:r>
            <a:br>
              <a:rPr lang="en-US" altLang="ja-JP" sz="1600" dirty="0">
                <a:latin typeface="UD Digi Kyokasho NK-R" panose="02020400000000000000" pitchFamily="18" charset="-128"/>
                <a:ea typeface="UD Digi Kyokasho NK-R" panose="02020400000000000000" pitchFamily="18" charset="-128"/>
              </a:rPr>
            </a:br>
            <a:r>
              <a:rPr lang="ja-JP" altLang="en-US" sz="1600" dirty="0">
                <a:latin typeface="UD Digi Kyokasho NK-R" panose="02020400000000000000" pitchFamily="18" charset="-128"/>
                <a:ea typeface="UD Digi Kyokasho NK-R" panose="02020400000000000000" pitchFamily="18" charset="-128"/>
              </a:rPr>
              <a:t>前者は運営委員会に移管、後者の活動をより強化する為に</a:t>
            </a:r>
            <a:r>
              <a:rPr lang="en-US" altLang="ja-JP" sz="1600" dirty="0">
                <a:latin typeface="UD Digi Kyokasho NK-R" panose="02020400000000000000" pitchFamily="18" charset="-128"/>
                <a:ea typeface="UD Digi Kyokasho NK-R" panose="02020400000000000000" pitchFamily="18" charset="-128"/>
              </a:rPr>
              <a:t>『</a:t>
            </a:r>
            <a:r>
              <a:rPr lang="ja-JP" altLang="en-US" sz="1600" dirty="0">
                <a:latin typeface="UD Digi Kyokasho NK-R" panose="02020400000000000000" pitchFamily="18" charset="-128"/>
                <a:ea typeface="UD Digi Kyokasho NK-R" panose="02020400000000000000" pitchFamily="18" charset="-128"/>
              </a:rPr>
              <a:t>ビジネスリレーション部会</a:t>
            </a:r>
            <a:r>
              <a:rPr lang="en-US" altLang="ja-JP" sz="1600" dirty="0">
                <a:latin typeface="UD Digi Kyokasho NK-R" panose="02020400000000000000" pitchFamily="18" charset="-128"/>
                <a:ea typeface="UD Digi Kyokasho NK-R" panose="02020400000000000000" pitchFamily="18" charset="-128"/>
              </a:rPr>
              <a:t>』</a:t>
            </a:r>
            <a:r>
              <a:rPr lang="ja-JP" altLang="en-US" sz="1600" dirty="0">
                <a:latin typeface="UD Digi Kyokasho NK-R" panose="02020400000000000000" pitchFamily="18" charset="-128"/>
                <a:ea typeface="UD Digi Kyokasho NK-R" panose="02020400000000000000" pitchFamily="18" charset="-128"/>
              </a:rPr>
              <a:t>として</a:t>
            </a:r>
            <a:endParaRPr lang="en-US" altLang="ja-JP" sz="1600" dirty="0">
              <a:latin typeface="UD Digi Kyokasho NK-R" panose="02020400000000000000" pitchFamily="18" charset="-128"/>
              <a:ea typeface="UD Digi Kyokasho NK-R" panose="02020400000000000000" pitchFamily="18" charset="-128"/>
            </a:endParaRPr>
          </a:p>
          <a:p>
            <a:r>
              <a:rPr lang="ja-JP" altLang="en-US" sz="1600" dirty="0">
                <a:latin typeface="UD Digi Kyokasho NK-R" panose="02020400000000000000" pitchFamily="18" charset="-128"/>
                <a:ea typeface="UD Digi Kyokasho NK-R" panose="02020400000000000000" pitchFamily="18" charset="-128"/>
              </a:rPr>
              <a:t>組織を再編。</a:t>
            </a:r>
            <a:endParaRPr lang="en-US" altLang="ja-JP" sz="1600" dirty="0">
              <a:latin typeface="UD Digi Kyokasho NK-R" panose="02020400000000000000" pitchFamily="18" charset="-128"/>
              <a:ea typeface="UD Digi Kyokasho NK-R" panose="02020400000000000000" pitchFamily="18" charset="-128"/>
            </a:endParaRPr>
          </a:p>
          <a:p>
            <a:endParaRPr lang="en-US" altLang="ja-JP" sz="1600" dirty="0">
              <a:latin typeface="UD Digi Kyokasho NK-R" panose="02020400000000000000" pitchFamily="18" charset="-128"/>
              <a:ea typeface="UD Digi Kyokasho NK-R" panose="02020400000000000000" pitchFamily="18" charset="-128"/>
            </a:endParaRPr>
          </a:p>
          <a:p>
            <a:r>
              <a:rPr lang="ja-JP" altLang="en-US" sz="2400" b="1" u="sng" dirty="0">
                <a:solidFill>
                  <a:schemeClr val="accent6"/>
                </a:solidFill>
                <a:latin typeface="UD Digi Kyokasho NK-R" panose="02020400000000000000" pitchFamily="18" charset="-128"/>
                <a:ea typeface="UD Digi Kyokasho NK-R" panose="02020400000000000000" pitchFamily="18" charset="-128"/>
              </a:rPr>
              <a:t>△ グローバル部会の新設</a:t>
            </a:r>
            <a:endParaRPr lang="en-US" altLang="ja-JP" sz="2400" b="1" u="sng" dirty="0">
              <a:solidFill>
                <a:schemeClr val="accent6"/>
              </a:solidFill>
              <a:latin typeface="UD Digi Kyokasho NK-R" panose="02020400000000000000" pitchFamily="18" charset="-128"/>
              <a:ea typeface="UD Digi Kyokasho NK-R" panose="02020400000000000000" pitchFamily="18" charset="-128"/>
            </a:endParaRPr>
          </a:p>
          <a:p>
            <a:r>
              <a:rPr lang="ja-JP" altLang="en-US" sz="1600" dirty="0">
                <a:latin typeface="UD Digi Kyokasho NK-R" panose="02020400000000000000" pitchFamily="18" charset="-128"/>
                <a:ea typeface="UD Digi Kyokasho NK-R" panose="02020400000000000000" pitchFamily="18" charset="-128"/>
              </a:rPr>
              <a:t>北東アジア</a:t>
            </a:r>
            <a:r>
              <a:rPr lang="en-US" altLang="ja-JP" sz="1600" dirty="0">
                <a:latin typeface="UD Digi Kyokasho NK-R" panose="02020400000000000000" pitchFamily="18" charset="-128"/>
                <a:ea typeface="UD Digi Kyokasho NK-R" panose="02020400000000000000" pitchFamily="18" charset="-128"/>
              </a:rPr>
              <a:t>OSS</a:t>
            </a:r>
            <a:r>
              <a:rPr lang="ja-JP" altLang="en-US" sz="1600" dirty="0">
                <a:latin typeface="UD Digi Kyokasho NK-R" panose="02020400000000000000" pitchFamily="18" charset="-128"/>
                <a:ea typeface="UD Digi Kyokasho NK-R" panose="02020400000000000000" pitchFamily="18" charset="-128"/>
              </a:rPr>
              <a:t>推進フォーラムのワーキンググループ活動は</a:t>
            </a:r>
            <a:r>
              <a:rPr lang="en-US" altLang="ja-JP" sz="1600" dirty="0">
                <a:latin typeface="UD Digi Kyokasho NK-R" panose="02020400000000000000" pitchFamily="18" charset="-128"/>
                <a:ea typeface="UD Digi Kyokasho NK-R" panose="02020400000000000000" pitchFamily="18" charset="-128"/>
              </a:rPr>
              <a:t>2019</a:t>
            </a:r>
            <a:r>
              <a:rPr lang="ja-JP" altLang="en-US" sz="1600" dirty="0">
                <a:latin typeface="UD Digi Kyokasho NK-R" panose="02020400000000000000" pitchFamily="18" charset="-128"/>
                <a:ea typeface="UD Digi Kyokasho NK-R" panose="02020400000000000000" pitchFamily="18" charset="-128"/>
              </a:rPr>
              <a:t>年度をもって一定の成果を</a:t>
            </a:r>
            <a:br>
              <a:rPr lang="en-US" altLang="ja-JP" sz="1600" dirty="0">
                <a:latin typeface="UD Digi Kyokasho NK-R" panose="02020400000000000000" pitchFamily="18" charset="-128"/>
                <a:ea typeface="UD Digi Kyokasho NK-R" panose="02020400000000000000" pitchFamily="18" charset="-128"/>
              </a:rPr>
            </a:br>
            <a:r>
              <a:rPr lang="ja-JP" altLang="en-US" sz="1600" dirty="0">
                <a:latin typeface="UD Digi Kyokasho NK-R" panose="02020400000000000000" pitchFamily="18" charset="-128"/>
                <a:ea typeface="UD Digi Kyokasho NK-R" panose="02020400000000000000" pitchFamily="18" charset="-128"/>
              </a:rPr>
              <a:t>得たとして終了、それに伴い「技術開発・評価</a:t>
            </a:r>
            <a:r>
              <a:rPr lang="en-US" altLang="ja-JP" sz="1600" dirty="0">
                <a:latin typeface="UD Digi Kyokasho NK-R" panose="02020400000000000000" pitchFamily="18" charset="-128"/>
                <a:ea typeface="UD Digi Kyokasho NK-R" panose="02020400000000000000" pitchFamily="18" charset="-128"/>
              </a:rPr>
              <a:t>WG</a:t>
            </a:r>
            <a:r>
              <a:rPr lang="ja-JP" altLang="en-US" sz="1600" dirty="0">
                <a:latin typeface="UD Digi Kyokasho NK-R" panose="02020400000000000000" pitchFamily="18" charset="-128"/>
                <a:ea typeface="UD Digi Kyokasho NK-R" panose="02020400000000000000" pitchFamily="18" charset="-128"/>
              </a:rPr>
              <a:t>」、「標準化・認証研究</a:t>
            </a:r>
            <a:r>
              <a:rPr lang="en-US" altLang="ja-JP" sz="1600" dirty="0">
                <a:latin typeface="UD Digi Kyokasho NK-R" panose="02020400000000000000" pitchFamily="18" charset="-128"/>
                <a:ea typeface="UD Digi Kyokasho NK-R" panose="02020400000000000000" pitchFamily="18" charset="-128"/>
              </a:rPr>
              <a:t>WG</a:t>
            </a:r>
            <a:r>
              <a:rPr lang="ja-JP" altLang="en-US" sz="1600" dirty="0">
                <a:latin typeface="UD Digi Kyokasho NK-R" panose="02020400000000000000" pitchFamily="18" charset="-128"/>
                <a:ea typeface="UD Digi Kyokasho NK-R" panose="02020400000000000000" pitchFamily="18" charset="-128"/>
              </a:rPr>
              <a:t>」、「適用推進</a:t>
            </a:r>
            <a:r>
              <a:rPr lang="en-US" altLang="ja-JP" sz="1600" dirty="0">
                <a:latin typeface="UD Digi Kyokasho NK-R" panose="02020400000000000000" pitchFamily="18" charset="-128"/>
                <a:ea typeface="UD Digi Kyokasho NK-R" panose="02020400000000000000" pitchFamily="18" charset="-128"/>
              </a:rPr>
              <a:t>WG</a:t>
            </a:r>
            <a:r>
              <a:rPr lang="ja-JP" altLang="en-US" sz="1600" dirty="0">
                <a:latin typeface="UD Digi Kyokasho NK-R" panose="02020400000000000000" pitchFamily="18" charset="-128"/>
                <a:ea typeface="UD Digi Kyokasho NK-R" panose="02020400000000000000" pitchFamily="18" charset="-128"/>
              </a:rPr>
              <a:t>」</a:t>
            </a:r>
            <a:br>
              <a:rPr lang="en-US" altLang="ja-JP" sz="1600" dirty="0">
                <a:latin typeface="UD Digi Kyokasho NK-R" panose="02020400000000000000" pitchFamily="18" charset="-128"/>
                <a:ea typeface="UD Digi Kyokasho NK-R" panose="02020400000000000000" pitchFamily="18" charset="-128"/>
              </a:rPr>
            </a:br>
            <a:r>
              <a:rPr lang="ja-JP" altLang="en-US" sz="1600" dirty="0">
                <a:latin typeface="UD Digi Kyokasho NK-R" panose="02020400000000000000" pitchFamily="18" charset="-128"/>
                <a:ea typeface="UD Digi Kyokasho NK-R" panose="02020400000000000000" pitchFamily="18" charset="-128"/>
              </a:rPr>
              <a:t>も活動を終了。新しい中国、韓国との連携の形を検討する為、</a:t>
            </a:r>
            <a:r>
              <a:rPr lang="en-US" altLang="ja-JP" sz="1600" dirty="0">
                <a:latin typeface="UD Digi Kyokasho NK-R" panose="02020400000000000000" pitchFamily="18" charset="-128"/>
                <a:ea typeface="UD Digi Kyokasho NK-R" panose="02020400000000000000" pitchFamily="18" charset="-128"/>
              </a:rPr>
              <a:t>『</a:t>
            </a:r>
            <a:r>
              <a:rPr lang="ja-JP" altLang="en-US" sz="1600" dirty="0">
                <a:latin typeface="UD Digi Kyokasho NK-R" panose="02020400000000000000" pitchFamily="18" charset="-128"/>
                <a:ea typeface="UD Digi Kyokasho NK-R" panose="02020400000000000000" pitchFamily="18" charset="-128"/>
              </a:rPr>
              <a:t>グローバル部会</a:t>
            </a:r>
            <a:r>
              <a:rPr lang="en-US" altLang="ja-JP" sz="1600" dirty="0">
                <a:latin typeface="UD Digi Kyokasho NK-R" panose="02020400000000000000" pitchFamily="18" charset="-128"/>
                <a:ea typeface="UD Digi Kyokasho NK-R" panose="02020400000000000000" pitchFamily="18" charset="-128"/>
              </a:rPr>
              <a:t>』</a:t>
            </a:r>
            <a:r>
              <a:rPr lang="ja-JP" altLang="en-US" sz="1600" dirty="0">
                <a:latin typeface="UD Digi Kyokasho NK-R" panose="02020400000000000000" pitchFamily="18" charset="-128"/>
                <a:ea typeface="UD Digi Kyokasho NK-R" panose="02020400000000000000" pitchFamily="18" charset="-128"/>
              </a:rPr>
              <a:t>を新設。</a:t>
            </a:r>
            <a:endParaRPr lang="en-US" altLang="ja-JP" sz="1800" dirty="0">
              <a:latin typeface="UD Digi Kyokasho NK-R" panose="02020400000000000000" pitchFamily="18" charset="-128"/>
              <a:ea typeface="UD Digi Kyokasho NK-R" panose="02020400000000000000" pitchFamily="18" charset="-128"/>
            </a:endParaRPr>
          </a:p>
        </p:txBody>
      </p:sp>
      <p:sp>
        <p:nvSpPr>
          <p:cNvPr id="6" name="スライド番号プレースホルダー 5">
            <a:extLst>
              <a:ext uri="{FF2B5EF4-FFF2-40B4-BE49-F238E27FC236}">
                <a16:creationId xmlns:a16="http://schemas.microsoft.com/office/drawing/2014/main" id="{67F916BD-4E2C-4B43-964C-8D273567A9CD}"/>
              </a:ext>
            </a:extLst>
          </p:cNvPr>
          <p:cNvSpPr>
            <a:spLocks noGrp="1"/>
          </p:cNvSpPr>
          <p:nvPr>
            <p:ph type="sldNum" sz="quarter" idx="10"/>
          </p:nvPr>
        </p:nvSpPr>
        <p:spPr/>
        <p:txBody>
          <a:bodyPr/>
          <a:lstStyle/>
          <a:p>
            <a:pPr>
              <a:defRPr/>
            </a:pPr>
            <a:fld id="{B3E49BE8-D7E7-40E4-BE36-43DDB0579533}" type="slidenum">
              <a:rPr lang="en-US" altLang="ja-JP" smtClean="0"/>
              <a:pPr>
                <a:defRPr/>
              </a:pPr>
              <a:t>7</a:t>
            </a:fld>
            <a:endParaRPr lang="en-US" altLang="ja-JP"/>
          </a:p>
        </p:txBody>
      </p:sp>
    </p:spTree>
    <p:extLst>
      <p:ext uri="{BB962C8B-B14F-4D97-AF65-F5344CB8AC3E}">
        <p14:creationId xmlns:p14="http://schemas.microsoft.com/office/powerpoint/2010/main" val="1914183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81AFE0-0F5B-4F29-AC32-91957D36F6EF}"/>
              </a:ext>
            </a:extLst>
          </p:cNvPr>
          <p:cNvSpPr>
            <a:spLocks noGrp="1"/>
          </p:cNvSpPr>
          <p:nvPr>
            <p:ph type="title"/>
          </p:nvPr>
        </p:nvSpPr>
        <p:spPr/>
        <p:txBody>
          <a:bodyPr/>
          <a:lstStyle/>
          <a:p>
            <a:r>
              <a:rPr kumimoji="1" lang="ja-JP" altLang="en-US" dirty="0"/>
              <a:t>参考（今後の北東アジア対応について：</a:t>
            </a:r>
            <a:r>
              <a:rPr lang="ja-JP" altLang="en-US" dirty="0"/>
              <a:t>継続検討</a:t>
            </a:r>
            <a:r>
              <a:rPr kumimoji="1" lang="ja-JP" altLang="en-US" dirty="0"/>
              <a:t>中）</a:t>
            </a:r>
          </a:p>
        </p:txBody>
      </p:sp>
      <p:sp>
        <p:nvSpPr>
          <p:cNvPr id="3" name="フッター プレースホルダー 2">
            <a:extLst>
              <a:ext uri="{FF2B5EF4-FFF2-40B4-BE49-F238E27FC236}">
                <a16:creationId xmlns:a16="http://schemas.microsoft.com/office/drawing/2014/main" id="{B77C9A39-5BED-4AEF-B7C9-73FD6F5E0067}"/>
              </a:ext>
            </a:extLst>
          </p:cNvPr>
          <p:cNvSpPr>
            <a:spLocks noGrp="1"/>
          </p:cNvSpPr>
          <p:nvPr>
            <p:ph type="ftr" sz="quarter" idx="11"/>
          </p:nvPr>
        </p:nvSpPr>
        <p:spPr/>
        <p:txBody>
          <a:bodyPr/>
          <a:lstStyle/>
          <a:p>
            <a:pPr>
              <a:buClr>
                <a:schemeClr val="tx2"/>
              </a:buClr>
              <a:buFont typeface="Wingdings" panose="05000000000000000000" pitchFamily="2" charset="2"/>
              <a:buNone/>
            </a:pPr>
            <a:r>
              <a:rPr kumimoji="0" lang="en-US" altLang="ja-JP" sz="1000" dirty="0">
                <a:latin typeface="Arial" panose="020B0604020202020204" pitchFamily="34" charset="0"/>
              </a:rPr>
              <a:t>Copyright 2021 Japan OSS Promotion Forum </a:t>
            </a:r>
            <a:endParaRPr kumimoji="0" lang="en-US" altLang="ja-JP" sz="1000" dirty="0">
              <a:latin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BB39EA8A-B610-442C-96BB-CC613EE6EEED}"/>
              </a:ext>
            </a:extLst>
          </p:cNvPr>
          <p:cNvSpPr>
            <a:spLocks noGrp="1"/>
          </p:cNvSpPr>
          <p:nvPr>
            <p:ph type="sldNum" sz="quarter" idx="12"/>
          </p:nvPr>
        </p:nvSpPr>
        <p:spPr bwMode="auto">
          <a:xfrm>
            <a:off x="8569325" y="6669088"/>
            <a:ext cx="574675" cy="188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r" rtl="0" eaLnBrk="1" fontAlgn="base" hangingPunct="1">
              <a:spcBef>
                <a:spcPct val="20000"/>
              </a:spcBef>
              <a:spcAft>
                <a:spcPct val="0"/>
              </a:spcAft>
              <a:buClr>
                <a:srgbClr val="000000"/>
              </a:buClr>
              <a:buSzPct val="70000"/>
              <a:buFont typeface="Wingdings" panose="05000000000000000000" pitchFamily="2" charset="2"/>
              <a:buNone/>
              <a:defRPr kumimoji="0" sz="1000" kern="1200" smtClean="0">
                <a:solidFill>
                  <a:srgbClr val="000000"/>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kumimoji="1" sz="1200" kern="1200">
                <a:solidFill>
                  <a:schemeClr val="tx1"/>
                </a:solidFill>
                <a:latin typeface="ＭＳ Ｐゴシック" panose="020B0600070205080204" pitchFamily="50" charset="-128"/>
                <a:ea typeface="ＭＳ Ｐゴシック" panose="020B0600070205080204" pitchFamily="50" charset="-128"/>
                <a:cs typeface="+mn-cs"/>
              </a:defRPr>
            </a:lvl9pPr>
          </a:lstStyle>
          <a:p>
            <a:pPr>
              <a:defRPr/>
            </a:pPr>
            <a:fld id="{BB03599F-0107-4BD3-8E57-A0630EA8B684}" type="slidenum">
              <a:rPr lang="en-US" altLang="ja-JP" smtClean="0"/>
              <a:pPr>
                <a:defRPr/>
              </a:pPr>
              <a:t>8</a:t>
            </a:fld>
            <a:endParaRPr lang="en-US" altLang="ja-JP"/>
          </a:p>
        </p:txBody>
      </p:sp>
      <p:grpSp>
        <p:nvGrpSpPr>
          <p:cNvPr id="37" name="グループ化 36">
            <a:extLst>
              <a:ext uri="{FF2B5EF4-FFF2-40B4-BE49-F238E27FC236}">
                <a16:creationId xmlns:a16="http://schemas.microsoft.com/office/drawing/2014/main" id="{D890E833-68CD-4020-9A43-17B09DD71114}"/>
              </a:ext>
            </a:extLst>
          </p:cNvPr>
          <p:cNvGrpSpPr/>
          <p:nvPr/>
        </p:nvGrpSpPr>
        <p:grpSpPr>
          <a:xfrm>
            <a:off x="625265" y="909000"/>
            <a:ext cx="8265914" cy="5172050"/>
            <a:chOff x="105135" y="768734"/>
            <a:chExt cx="9096375" cy="5780088"/>
          </a:xfrm>
        </p:grpSpPr>
        <p:sp>
          <p:nvSpPr>
            <p:cNvPr id="5" name="正方形/長方形 4">
              <a:extLst>
                <a:ext uri="{FF2B5EF4-FFF2-40B4-BE49-F238E27FC236}">
                  <a16:creationId xmlns:a16="http://schemas.microsoft.com/office/drawing/2014/main" id="{9BD886B5-9A71-4935-90D3-7B9A07AF89E4}"/>
                </a:ext>
              </a:extLst>
            </p:cNvPr>
            <p:cNvSpPr/>
            <p:nvPr/>
          </p:nvSpPr>
          <p:spPr>
            <a:xfrm>
              <a:off x="4237398" y="3067434"/>
              <a:ext cx="646112" cy="609600"/>
            </a:xfrm>
            <a:prstGeom prst="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a:latin typeface="UD Digi Kyokasho NK-R" panose="02020400000000000000" pitchFamily="18" charset="-128"/>
                <a:ea typeface="UD Digi Kyokasho NK-R" panose="02020400000000000000" pitchFamily="18" charset="-128"/>
              </a:endParaRPr>
            </a:p>
          </p:txBody>
        </p:sp>
        <p:sp>
          <p:nvSpPr>
            <p:cNvPr id="6" name="テキスト ボックス 39">
              <a:extLst>
                <a:ext uri="{FF2B5EF4-FFF2-40B4-BE49-F238E27FC236}">
                  <a16:creationId xmlns:a16="http://schemas.microsoft.com/office/drawing/2014/main" id="{133A6919-6475-470D-95A3-D6687BD11496}"/>
                </a:ext>
              </a:extLst>
            </p:cNvPr>
            <p:cNvSpPr txBox="1">
              <a:spLocks noChangeArrowheads="1"/>
            </p:cNvSpPr>
            <p:nvPr/>
          </p:nvSpPr>
          <p:spPr bwMode="auto">
            <a:xfrm>
              <a:off x="4050073" y="2888047"/>
              <a:ext cx="993515" cy="24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r>
                <a:rPr lang="ja-JP" altLang="en-US" sz="800">
                  <a:latin typeface="UD Digi Kyokasho NK-R" panose="02020400000000000000" pitchFamily="18" charset="-128"/>
                  <a:ea typeface="UD Digi Kyokasho NK-R" panose="02020400000000000000" pitchFamily="18" charset="-128"/>
                </a:rPr>
                <a:t>新たな技術分野</a:t>
              </a:r>
            </a:p>
          </p:txBody>
        </p:sp>
        <p:sp>
          <p:nvSpPr>
            <p:cNvPr id="7" name="正方形/長方形 6">
              <a:extLst>
                <a:ext uri="{FF2B5EF4-FFF2-40B4-BE49-F238E27FC236}">
                  <a16:creationId xmlns:a16="http://schemas.microsoft.com/office/drawing/2014/main" id="{1BB9AEBF-BE39-412D-B9B2-56FA61ECC433}"/>
                </a:ext>
              </a:extLst>
            </p:cNvPr>
            <p:cNvSpPr/>
            <p:nvPr/>
          </p:nvSpPr>
          <p:spPr>
            <a:xfrm>
              <a:off x="1494198" y="1972059"/>
              <a:ext cx="647700" cy="609600"/>
            </a:xfrm>
            <a:prstGeom prst="rect">
              <a:avLst/>
            </a:prstGeom>
            <a:solidFill>
              <a:schemeClr val="accent1">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a:latin typeface="UD Digi Kyokasho NK-R" panose="02020400000000000000" pitchFamily="18" charset="-128"/>
                <a:ea typeface="UD Digi Kyokasho NK-R" panose="02020400000000000000" pitchFamily="18" charset="-128"/>
              </a:endParaRPr>
            </a:p>
          </p:txBody>
        </p:sp>
        <p:sp>
          <p:nvSpPr>
            <p:cNvPr id="8" name="正方形/長方形 7">
              <a:extLst>
                <a:ext uri="{FF2B5EF4-FFF2-40B4-BE49-F238E27FC236}">
                  <a16:creationId xmlns:a16="http://schemas.microsoft.com/office/drawing/2014/main" id="{F4133F5E-E9B9-4E9B-ABB2-A808914AA3BC}"/>
                </a:ext>
              </a:extLst>
            </p:cNvPr>
            <p:cNvSpPr/>
            <p:nvPr/>
          </p:nvSpPr>
          <p:spPr>
            <a:xfrm>
              <a:off x="3242035" y="1986347"/>
              <a:ext cx="646113" cy="609600"/>
            </a:xfrm>
            <a:prstGeom prst="rect">
              <a:avLst/>
            </a:prstGeom>
            <a:solidFill>
              <a:schemeClr val="accent1">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a:latin typeface="UD Digi Kyokasho NK-R" panose="02020400000000000000" pitchFamily="18" charset="-128"/>
                <a:ea typeface="UD Digi Kyokasho NK-R" panose="02020400000000000000" pitchFamily="18" charset="-128"/>
              </a:endParaRPr>
            </a:p>
          </p:txBody>
        </p:sp>
        <p:sp>
          <p:nvSpPr>
            <p:cNvPr id="9" name="正方形/長方形 8">
              <a:extLst>
                <a:ext uri="{FF2B5EF4-FFF2-40B4-BE49-F238E27FC236}">
                  <a16:creationId xmlns:a16="http://schemas.microsoft.com/office/drawing/2014/main" id="{156FFF6B-E0D0-425E-A3F8-737AC62ACA01}"/>
                </a:ext>
              </a:extLst>
            </p:cNvPr>
            <p:cNvSpPr/>
            <p:nvPr/>
          </p:nvSpPr>
          <p:spPr>
            <a:xfrm>
              <a:off x="5318485" y="1975234"/>
              <a:ext cx="647700" cy="611188"/>
            </a:xfrm>
            <a:prstGeom prst="rect">
              <a:avLst/>
            </a:prstGeom>
            <a:solidFill>
              <a:schemeClr val="accent1">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a:latin typeface="UD Digi Kyokasho NK-R" panose="02020400000000000000" pitchFamily="18" charset="-128"/>
                <a:ea typeface="UD Digi Kyokasho NK-R" panose="02020400000000000000" pitchFamily="18" charset="-128"/>
              </a:endParaRPr>
            </a:p>
          </p:txBody>
        </p:sp>
        <p:sp>
          <p:nvSpPr>
            <p:cNvPr id="10" name="正方形/長方形 9">
              <a:extLst>
                <a:ext uri="{FF2B5EF4-FFF2-40B4-BE49-F238E27FC236}">
                  <a16:creationId xmlns:a16="http://schemas.microsoft.com/office/drawing/2014/main" id="{B1683885-ECA7-49D3-B54F-C14A82D984EE}"/>
                </a:ext>
              </a:extLst>
            </p:cNvPr>
            <p:cNvSpPr/>
            <p:nvPr/>
          </p:nvSpPr>
          <p:spPr>
            <a:xfrm>
              <a:off x="7186973" y="1981584"/>
              <a:ext cx="646112" cy="611188"/>
            </a:xfrm>
            <a:prstGeom prst="rect">
              <a:avLst/>
            </a:prstGeom>
            <a:solidFill>
              <a:srgbClr val="C0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a:latin typeface="UD Digi Kyokasho NK-R" panose="02020400000000000000" pitchFamily="18" charset="-128"/>
                <a:ea typeface="UD Digi Kyokasho NK-R" panose="02020400000000000000" pitchFamily="18" charset="-128"/>
              </a:endParaRPr>
            </a:p>
          </p:txBody>
        </p:sp>
        <p:sp>
          <p:nvSpPr>
            <p:cNvPr id="11" name="正方形/長方形 10">
              <a:extLst>
                <a:ext uri="{FF2B5EF4-FFF2-40B4-BE49-F238E27FC236}">
                  <a16:creationId xmlns:a16="http://schemas.microsoft.com/office/drawing/2014/main" id="{AE801525-3445-4E9A-A31A-A9AD00982C70}"/>
                </a:ext>
              </a:extLst>
            </p:cNvPr>
            <p:cNvSpPr/>
            <p:nvPr/>
          </p:nvSpPr>
          <p:spPr>
            <a:xfrm>
              <a:off x="1513248" y="3061084"/>
              <a:ext cx="646112" cy="611188"/>
            </a:xfrm>
            <a:prstGeom prst="rect">
              <a:avLst/>
            </a:prstGeom>
            <a:solidFill>
              <a:schemeClr val="accent1">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a:latin typeface="UD Digi Kyokasho NK-R" panose="02020400000000000000" pitchFamily="18" charset="-128"/>
                <a:ea typeface="UD Digi Kyokasho NK-R" panose="02020400000000000000" pitchFamily="18" charset="-128"/>
              </a:endParaRPr>
            </a:p>
          </p:txBody>
        </p:sp>
        <p:sp>
          <p:nvSpPr>
            <p:cNvPr id="12" name="正方形/長方形 11">
              <a:extLst>
                <a:ext uri="{FF2B5EF4-FFF2-40B4-BE49-F238E27FC236}">
                  <a16:creationId xmlns:a16="http://schemas.microsoft.com/office/drawing/2014/main" id="{511D5818-6955-4F69-B15E-BB5AD20E60CE}"/>
                </a:ext>
              </a:extLst>
            </p:cNvPr>
            <p:cNvSpPr/>
            <p:nvPr/>
          </p:nvSpPr>
          <p:spPr>
            <a:xfrm>
              <a:off x="3249973" y="3075372"/>
              <a:ext cx="647700" cy="609600"/>
            </a:xfrm>
            <a:prstGeom prst="rect">
              <a:avLst/>
            </a:prstGeom>
            <a:solidFill>
              <a:schemeClr val="accent1">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a:latin typeface="UD Digi Kyokasho NK-R" panose="02020400000000000000" pitchFamily="18" charset="-128"/>
                <a:ea typeface="UD Digi Kyokasho NK-R" panose="02020400000000000000" pitchFamily="18" charset="-128"/>
              </a:endParaRPr>
            </a:p>
          </p:txBody>
        </p:sp>
        <p:sp>
          <p:nvSpPr>
            <p:cNvPr id="13" name="正方形/長方形 12">
              <a:extLst>
                <a:ext uri="{FF2B5EF4-FFF2-40B4-BE49-F238E27FC236}">
                  <a16:creationId xmlns:a16="http://schemas.microsoft.com/office/drawing/2014/main" id="{1BE3D854-2035-4F29-A1A8-959D1F69A2FC}"/>
                </a:ext>
              </a:extLst>
            </p:cNvPr>
            <p:cNvSpPr/>
            <p:nvPr/>
          </p:nvSpPr>
          <p:spPr>
            <a:xfrm>
              <a:off x="5316898" y="3057909"/>
              <a:ext cx="646112" cy="609600"/>
            </a:xfrm>
            <a:prstGeom prst="rect">
              <a:avLst/>
            </a:prstGeom>
            <a:solidFill>
              <a:schemeClr val="accent1">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a:latin typeface="UD Digi Kyokasho NK-R" panose="02020400000000000000" pitchFamily="18" charset="-128"/>
                <a:ea typeface="UD Digi Kyokasho NK-R" panose="02020400000000000000" pitchFamily="18" charset="-128"/>
              </a:endParaRPr>
            </a:p>
          </p:txBody>
        </p:sp>
        <p:sp>
          <p:nvSpPr>
            <p:cNvPr id="14" name="正方形/長方形 13">
              <a:extLst>
                <a:ext uri="{FF2B5EF4-FFF2-40B4-BE49-F238E27FC236}">
                  <a16:creationId xmlns:a16="http://schemas.microsoft.com/office/drawing/2014/main" id="{0A5569D3-F57A-4567-A383-C4096D71AEA8}"/>
                </a:ext>
              </a:extLst>
            </p:cNvPr>
            <p:cNvSpPr/>
            <p:nvPr/>
          </p:nvSpPr>
          <p:spPr>
            <a:xfrm>
              <a:off x="6250348" y="3064259"/>
              <a:ext cx="646112" cy="611188"/>
            </a:xfrm>
            <a:prstGeom prst="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a:latin typeface="UD Digi Kyokasho NK-R" panose="02020400000000000000" pitchFamily="18" charset="-128"/>
                <a:ea typeface="UD Digi Kyokasho NK-R" panose="02020400000000000000" pitchFamily="18" charset="-128"/>
              </a:endParaRPr>
            </a:p>
          </p:txBody>
        </p:sp>
        <p:sp>
          <p:nvSpPr>
            <p:cNvPr id="15" name="正方形/長方形 14">
              <a:extLst>
                <a:ext uri="{FF2B5EF4-FFF2-40B4-BE49-F238E27FC236}">
                  <a16:creationId xmlns:a16="http://schemas.microsoft.com/office/drawing/2014/main" id="{EF01DD28-E8E3-452C-A1DB-CD3D9D8B8E9B}"/>
                </a:ext>
              </a:extLst>
            </p:cNvPr>
            <p:cNvSpPr/>
            <p:nvPr/>
          </p:nvSpPr>
          <p:spPr>
            <a:xfrm>
              <a:off x="7204435" y="3070609"/>
              <a:ext cx="647700" cy="611188"/>
            </a:xfrm>
            <a:prstGeom prst="rect">
              <a:avLst/>
            </a:prstGeom>
            <a:solidFill>
              <a:schemeClr val="accent1">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a:latin typeface="UD Digi Kyokasho NK-R" panose="02020400000000000000" pitchFamily="18" charset="-128"/>
                <a:ea typeface="UD Digi Kyokasho NK-R" panose="02020400000000000000" pitchFamily="18" charset="-128"/>
              </a:endParaRPr>
            </a:p>
          </p:txBody>
        </p:sp>
        <p:sp>
          <p:nvSpPr>
            <p:cNvPr id="16" name="テキスト ボックス 15">
              <a:extLst>
                <a:ext uri="{FF2B5EF4-FFF2-40B4-BE49-F238E27FC236}">
                  <a16:creationId xmlns:a16="http://schemas.microsoft.com/office/drawing/2014/main" id="{0FCDB4F1-C21E-4A86-B60A-38103A73E82A}"/>
                </a:ext>
              </a:extLst>
            </p:cNvPr>
            <p:cNvSpPr txBox="1">
              <a:spLocks noChangeArrowheads="1"/>
            </p:cNvSpPr>
            <p:nvPr/>
          </p:nvSpPr>
          <p:spPr bwMode="auto">
            <a:xfrm>
              <a:off x="1487848" y="1776798"/>
              <a:ext cx="654817" cy="24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r>
                <a:rPr lang="ja-JP" altLang="en-US" sz="800">
                  <a:latin typeface="UD Digi Kyokasho NK-R" panose="02020400000000000000" pitchFamily="18" charset="-128"/>
                  <a:ea typeface="UD Digi Kyokasho NK-R" panose="02020400000000000000" pitchFamily="18" charset="-128"/>
                </a:rPr>
                <a:t>技術分野</a:t>
              </a:r>
            </a:p>
          </p:txBody>
        </p:sp>
        <p:sp>
          <p:nvSpPr>
            <p:cNvPr id="17" name="テキスト ボックス 18">
              <a:extLst>
                <a:ext uri="{FF2B5EF4-FFF2-40B4-BE49-F238E27FC236}">
                  <a16:creationId xmlns:a16="http://schemas.microsoft.com/office/drawing/2014/main" id="{BDA5145F-5CE6-4712-976B-AF72FB2B6B86}"/>
                </a:ext>
              </a:extLst>
            </p:cNvPr>
            <p:cNvSpPr txBox="1">
              <a:spLocks noChangeArrowheads="1"/>
            </p:cNvSpPr>
            <p:nvPr/>
          </p:nvSpPr>
          <p:spPr bwMode="auto">
            <a:xfrm>
              <a:off x="3235685" y="1789498"/>
              <a:ext cx="654817" cy="24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r>
                <a:rPr lang="ja-JP" altLang="en-US" sz="800">
                  <a:latin typeface="UD Digi Kyokasho NK-R" panose="02020400000000000000" pitchFamily="18" charset="-128"/>
                  <a:ea typeface="UD Digi Kyokasho NK-R" panose="02020400000000000000" pitchFamily="18" charset="-128"/>
                </a:rPr>
                <a:t>技術分野</a:t>
              </a:r>
            </a:p>
          </p:txBody>
        </p:sp>
        <p:sp>
          <p:nvSpPr>
            <p:cNvPr id="18" name="テキスト ボックス 20">
              <a:extLst>
                <a:ext uri="{FF2B5EF4-FFF2-40B4-BE49-F238E27FC236}">
                  <a16:creationId xmlns:a16="http://schemas.microsoft.com/office/drawing/2014/main" id="{03F424EF-EA37-41BF-9903-3D3E228B4869}"/>
                </a:ext>
              </a:extLst>
            </p:cNvPr>
            <p:cNvSpPr txBox="1">
              <a:spLocks noChangeArrowheads="1"/>
            </p:cNvSpPr>
            <p:nvPr/>
          </p:nvSpPr>
          <p:spPr bwMode="auto">
            <a:xfrm>
              <a:off x="5321660" y="1789498"/>
              <a:ext cx="654817" cy="24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r>
                <a:rPr lang="ja-JP" altLang="en-US" sz="800">
                  <a:latin typeface="UD Digi Kyokasho NK-R" panose="02020400000000000000" pitchFamily="18" charset="-128"/>
                  <a:ea typeface="UD Digi Kyokasho NK-R" panose="02020400000000000000" pitchFamily="18" charset="-128"/>
                </a:rPr>
                <a:t>技術分野</a:t>
              </a:r>
            </a:p>
          </p:txBody>
        </p:sp>
        <p:sp>
          <p:nvSpPr>
            <p:cNvPr id="19" name="テキスト ボックス 18">
              <a:extLst>
                <a:ext uri="{FF2B5EF4-FFF2-40B4-BE49-F238E27FC236}">
                  <a16:creationId xmlns:a16="http://schemas.microsoft.com/office/drawing/2014/main" id="{3548D955-70E1-44A8-8921-270513594668}"/>
                </a:ext>
              </a:extLst>
            </p:cNvPr>
            <p:cNvSpPr txBox="1"/>
            <p:nvPr/>
          </p:nvSpPr>
          <p:spPr>
            <a:xfrm>
              <a:off x="7242535" y="1795847"/>
              <a:ext cx="437839" cy="240772"/>
            </a:xfrm>
            <a:prstGeom prst="rect">
              <a:avLst/>
            </a:prstGeom>
            <a:noFill/>
          </p:spPr>
          <p:txBody>
            <a:bodyPr wrap="none">
              <a:spAutoFit/>
            </a:bodyPr>
            <a:lstStyle/>
            <a:p>
              <a:pPr>
                <a:defRPr/>
              </a:pPr>
              <a:r>
                <a:rPr lang="ja-JP" altLang="en-US" sz="800" b="1" dirty="0">
                  <a:effectLst>
                    <a:outerShdw blurRad="38100" dist="38100" dir="2700000" algn="tl">
                      <a:srgbClr val="000000">
                        <a:alpha val="43137"/>
                      </a:srgbClr>
                    </a:outerShdw>
                  </a:effectLst>
                  <a:latin typeface="UD Digi Kyokasho NK-R" panose="02020400000000000000" pitchFamily="18" charset="-128"/>
                  <a:ea typeface="UD Digi Kyokasho NK-R" panose="02020400000000000000" pitchFamily="18" charset="-128"/>
                </a:rPr>
                <a:t>ＯＳＳ</a:t>
              </a:r>
            </a:p>
          </p:txBody>
        </p:sp>
        <p:sp>
          <p:nvSpPr>
            <p:cNvPr id="20" name="正方形/長方形 19">
              <a:extLst>
                <a:ext uri="{FF2B5EF4-FFF2-40B4-BE49-F238E27FC236}">
                  <a16:creationId xmlns:a16="http://schemas.microsoft.com/office/drawing/2014/main" id="{8232C6A8-3E34-4DC4-846D-CA527D6DE59A}"/>
                </a:ext>
              </a:extLst>
            </p:cNvPr>
            <p:cNvSpPr/>
            <p:nvPr/>
          </p:nvSpPr>
          <p:spPr>
            <a:xfrm>
              <a:off x="1511660" y="3176972"/>
              <a:ext cx="6340475" cy="361950"/>
            </a:xfrm>
            <a:prstGeom prst="rect">
              <a:avLst/>
            </a:prstGeom>
            <a:solidFill>
              <a:srgbClr val="C00000">
                <a:alpha val="63000"/>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a:latin typeface="UD Digi Kyokasho NK-R" panose="02020400000000000000" pitchFamily="18" charset="-128"/>
                <a:ea typeface="UD Digi Kyokasho NK-R" panose="02020400000000000000" pitchFamily="18" charset="-128"/>
              </a:endParaRPr>
            </a:p>
          </p:txBody>
        </p:sp>
        <p:sp>
          <p:nvSpPr>
            <p:cNvPr id="21" name="テキスト ボックス 23">
              <a:extLst>
                <a:ext uri="{FF2B5EF4-FFF2-40B4-BE49-F238E27FC236}">
                  <a16:creationId xmlns:a16="http://schemas.microsoft.com/office/drawing/2014/main" id="{01A3D8C4-84F9-4AAD-8448-D03FA152158A}"/>
                </a:ext>
              </a:extLst>
            </p:cNvPr>
            <p:cNvSpPr txBox="1">
              <a:spLocks noChangeArrowheads="1"/>
            </p:cNvSpPr>
            <p:nvPr/>
          </p:nvSpPr>
          <p:spPr bwMode="auto">
            <a:xfrm>
              <a:off x="1514835" y="2875347"/>
              <a:ext cx="654817" cy="24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r>
                <a:rPr lang="ja-JP" altLang="en-US" sz="800">
                  <a:latin typeface="UD Digi Kyokasho NK-R" panose="02020400000000000000" pitchFamily="18" charset="-128"/>
                  <a:ea typeface="UD Digi Kyokasho NK-R" panose="02020400000000000000" pitchFamily="18" charset="-128"/>
                </a:rPr>
                <a:t>技術分野</a:t>
              </a:r>
            </a:p>
          </p:txBody>
        </p:sp>
        <p:sp>
          <p:nvSpPr>
            <p:cNvPr id="22" name="テキスト ボックス 25">
              <a:extLst>
                <a:ext uri="{FF2B5EF4-FFF2-40B4-BE49-F238E27FC236}">
                  <a16:creationId xmlns:a16="http://schemas.microsoft.com/office/drawing/2014/main" id="{C5FF1C94-B8C8-41D8-98C9-AC908C955D85}"/>
                </a:ext>
              </a:extLst>
            </p:cNvPr>
            <p:cNvSpPr txBox="1">
              <a:spLocks noChangeArrowheads="1"/>
            </p:cNvSpPr>
            <p:nvPr/>
          </p:nvSpPr>
          <p:spPr bwMode="auto">
            <a:xfrm>
              <a:off x="3261085" y="2888047"/>
              <a:ext cx="654817" cy="24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r>
                <a:rPr lang="ja-JP" altLang="en-US" sz="800">
                  <a:latin typeface="UD Digi Kyokasho NK-R" panose="02020400000000000000" pitchFamily="18" charset="-128"/>
                  <a:ea typeface="UD Digi Kyokasho NK-R" panose="02020400000000000000" pitchFamily="18" charset="-128"/>
                </a:rPr>
                <a:t>技術分野</a:t>
              </a:r>
            </a:p>
          </p:txBody>
        </p:sp>
        <p:sp>
          <p:nvSpPr>
            <p:cNvPr id="23" name="テキスト ボックス 26">
              <a:extLst>
                <a:ext uri="{FF2B5EF4-FFF2-40B4-BE49-F238E27FC236}">
                  <a16:creationId xmlns:a16="http://schemas.microsoft.com/office/drawing/2014/main" id="{CFA54CC6-2E5F-4E1C-B8CA-27902A6C2DE4}"/>
                </a:ext>
              </a:extLst>
            </p:cNvPr>
            <p:cNvSpPr txBox="1">
              <a:spLocks noChangeArrowheads="1"/>
            </p:cNvSpPr>
            <p:nvPr/>
          </p:nvSpPr>
          <p:spPr bwMode="auto">
            <a:xfrm>
              <a:off x="5318485" y="2881697"/>
              <a:ext cx="654817" cy="24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r>
                <a:rPr lang="ja-JP" altLang="en-US" sz="800">
                  <a:latin typeface="UD Digi Kyokasho NK-R" panose="02020400000000000000" pitchFamily="18" charset="-128"/>
                  <a:ea typeface="UD Digi Kyokasho NK-R" panose="02020400000000000000" pitchFamily="18" charset="-128"/>
                </a:rPr>
                <a:t>技術分野</a:t>
              </a:r>
            </a:p>
          </p:txBody>
        </p:sp>
        <p:sp>
          <p:nvSpPr>
            <p:cNvPr id="24" name="テキスト ボックス 27">
              <a:extLst>
                <a:ext uri="{FF2B5EF4-FFF2-40B4-BE49-F238E27FC236}">
                  <a16:creationId xmlns:a16="http://schemas.microsoft.com/office/drawing/2014/main" id="{E796D9D1-F127-49F3-9179-BA4E5577D401}"/>
                </a:ext>
              </a:extLst>
            </p:cNvPr>
            <p:cNvSpPr txBox="1">
              <a:spLocks noChangeArrowheads="1"/>
            </p:cNvSpPr>
            <p:nvPr/>
          </p:nvSpPr>
          <p:spPr bwMode="auto">
            <a:xfrm>
              <a:off x="7209198" y="2888047"/>
              <a:ext cx="654817" cy="24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r>
                <a:rPr lang="ja-JP" altLang="en-US" sz="800">
                  <a:latin typeface="UD Digi Kyokasho NK-R" panose="02020400000000000000" pitchFamily="18" charset="-128"/>
                  <a:ea typeface="UD Digi Kyokasho NK-R" panose="02020400000000000000" pitchFamily="18" charset="-128"/>
                </a:rPr>
                <a:t>技術分野</a:t>
              </a:r>
            </a:p>
          </p:txBody>
        </p:sp>
        <p:sp>
          <p:nvSpPr>
            <p:cNvPr id="25" name="テキスト ボックス 24">
              <a:extLst>
                <a:ext uri="{FF2B5EF4-FFF2-40B4-BE49-F238E27FC236}">
                  <a16:creationId xmlns:a16="http://schemas.microsoft.com/office/drawing/2014/main" id="{AEF19065-2323-4402-91A9-5E010C76C894}"/>
                </a:ext>
              </a:extLst>
            </p:cNvPr>
            <p:cNvSpPr txBox="1"/>
            <p:nvPr/>
          </p:nvSpPr>
          <p:spPr>
            <a:xfrm>
              <a:off x="7887060" y="3384934"/>
              <a:ext cx="437839" cy="240772"/>
            </a:xfrm>
            <a:prstGeom prst="rect">
              <a:avLst/>
            </a:prstGeom>
            <a:noFill/>
          </p:spPr>
          <p:txBody>
            <a:bodyPr wrap="none">
              <a:spAutoFit/>
            </a:bodyPr>
            <a:lstStyle/>
            <a:p>
              <a:pPr>
                <a:defRPr/>
              </a:pPr>
              <a:r>
                <a:rPr lang="ja-JP" altLang="en-US" sz="800" b="1" dirty="0">
                  <a:effectLst>
                    <a:outerShdw blurRad="38100" dist="38100" dir="2700000" algn="tl">
                      <a:srgbClr val="000000">
                        <a:alpha val="43137"/>
                      </a:srgbClr>
                    </a:outerShdw>
                  </a:effectLst>
                  <a:latin typeface="UD Digi Kyokasho NK-R" panose="02020400000000000000" pitchFamily="18" charset="-128"/>
                  <a:ea typeface="UD Digi Kyokasho NK-R" panose="02020400000000000000" pitchFamily="18" charset="-128"/>
                </a:rPr>
                <a:t>ＯＳＳ</a:t>
              </a:r>
            </a:p>
          </p:txBody>
        </p:sp>
        <p:sp>
          <p:nvSpPr>
            <p:cNvPr id="26" name="テキスト ボックス 29">
              <a:extLst>
                <a:ext uri="{FF2B5EF4-FFF2-40B4-BE49-F238E27FC236}">
                  <a16:creationId xmlns:a16="http://schemas.microsoft.com/office/drawing/2014/main" id="{26F5CD9C-CF46-4FAB-B3E8-343353E73474}"/>
                </a:ext>
              </a:extLst>
            </p:cNvPr>
            <p:cNvSpPr txBox="1">
              <a:spLocks noChangeArrowheads="1"/>
            </p:cNvSpPr>
            <p:nvPr/>
          </p:nvSpPr>
          <p:spPr bwMode="auto">
            <a:xfrm>
              <a:off x="6123348" y="2884872"/>
              <a:ext cx="993515" cy="24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r>
                <a:rPr lang="ja-JP" altLang="en-US" sz="800">
                  <a:latin typeface="UD Digi Kyokasho NK-R" panose="02020400000000000000" pitchFamily="18" charset="-128"/>
                  <a:ea typeface="UD Digi Kyokasho NK-R" panose="02020400000000000000" pitchFamily="18" charset="-128"/>
                </a:rPr>
                <a:t>新たな技術分野</a:t>
              </a:r>
            </a:p>
          </p:txBody>
        </p:sp>
        <p:sp>
          <p:nvSpPr>
            <p:cNvPr id="27" name="テキスト ボックス 30">
              <a:extLst>
                <a:ext uri="{FF2B5EF4-FFF2-40B4-BE49-F238E27FC236}">
                  <a16:creationId xmlns:a16="http://schemas.microsoft.com/office/drawing/2014/main" id="{A1199792-406F-4EC3-B834-798A684026AB}"/>
                </a:ext>
              </a:extLst>
            </p:cNvPr>
            <p:cNvSpPr txBox="1">
              <a:spLocks noChangeArrowheads="1"/>
            </p:cNvSpPr>
            <p:nvPr/>
          </p:nvSpPr>
          <p:spPr bwMode="auto">
            <a:xfrm>
              <a:off x="311510" y="2064134"/>
              <a:ext cx="1236663" cy="515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lgn="ctr"/>
              <a:r>
                <a:rPr lang="ja-JP" altLang="en-US" sz="800">
                  <a:latin typeface="UD Digi Kyokasho NK-R" panose="02020400000000000000" pitchFamily="18" charset="-128"/>
                  <a:ea typeface="UD Digi Kyokasho NK-R" panose="02020400000000000000" pitchFamily="18" charset="-128"/>
                </a:rPr>
                <a:t>フォーラム発足から数年間のＯＳＳの</a:t>
              </a:r>
              <a:endParaRPr lang="en-US" altLang="ja-JP" sz="800">
                <a:latin typeface="UD Digi Kyokasho NK-R" panose="02020400000000000000" pitchFamily="18" charset="-128"/>
                <a:ea typeface="UD Digi Kyokasho NK-R" panose="02020400000000000000" pitchFamily="18" charset="-128"/>
              </a:endParaRPr>
            </a:p>
            <a:p>
              <a:pPr algn="ctr"/>
              <a:r>
                <a:rPr lang="ja-JP" altLang="en-US" sz="800">
                  <a:latin typeface="UD Digi Kyokasho NK-R" panose="02020400000000000000" pitchFamily="18" charset="-128"/>
                  <a:ea typeface="UD Digi Kyokasho NK-R" panose="02020400000000000000" pitchFamily="18" charset="-128"/>
                </a:rPr>
                <a:t>位置付け</a:t>
              </a:r>
            </a:p>
          </p:txBody>
        </p:sp>
        <p:sp>
          <p:nvSpPr>
            <p:cNvPr id="28" name="テキスト ボックス 31">
              <a:extLst>
                <a:ext uri="{FF2B5EF4-FFF2-40B4-BE49-F238E27FC236}">
                  <a16:creationId xmlns:a16="http://schemas.microsoft.com/office/drawing/2014/main" id="{3823D960-3742-403A-A2EC-559775D48F2A}"/>
                </a:ext>
              </a:extLst>
            </p:cNvPr>
            <p:cNvSpPr txBox="1">
              <a:spLocks noChangeArrowheads="1"/>
            </p:cNvSpPr>
            <p:nvPr/>
          </p:nvSpPr>
          <p:spPr bwMode="auto">
            <a:xfrm>
              <a:off x="435335" y="3216659"/>
              <a:ext cx="1038225" cy="378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lgn="ctr"/>
              <a:r>
                <a:rPr lang="ja-JP" altLang="en-US" sz="800">
                  <a:latin typeface="UD Digi Kyokasho NK-R" panose="02020400000000000000" pitchFamily="18" charset="-128"/>
                  <a:ea typeface="UD Digi Kyokasho NK-R" panose="02020400000000000000" pitchFamily="18" charset="-128"/>
                </a:rPr>
                <a:t>現在のＯＳＳの位置付け</a:t>
              </a:r>
            </a:p>
          </p:txBody>
        </p:sp>
        <p:sp>
          <p:nvSpPr>
            <p:cNvPr id="29" name="テキスト ボックス 32">
              <a:extLst>
                <a:ext uri="{FF2B5EF4-FFF2-40B4-BE49-F238E27FC236}">
                  <a16:creationId xmlns:a16="http://schemas.microsoft.com/office/drawing/2014/main" id="{14EC018D-14C4-421C-A9B6-5A883CB83AD3}"/>
                </a:ext>
              </a:extLst>
            </p:cNvPr>
            <p:cNvSpPr txBox="1">
              <a:spLocks noChangeArrowheads="1"/>
            </p:cNvSpPr>
            <p:nvPr/>
          </p:nvSpPr>
          <p:spPr bwMode="auto">
            <a:xfrm>
              <a:off x="3330935" y="2611822"/>
              <a:ext cx="2505309" cy="24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r>
                <a:rPr lang="ja-JP" altLang="en-US" sz="800" b="1" u="sng">
                  <a:latin typeface="UD Digi Kyokasho NK-R" panose="02020400000000000000" pitchFamily="18" charset="-128"/>
                  <a:ea typeface="UD Digi Kyokasho NK-R" panose="02020400000000000000" pitchFamily="18" charset="-128"/>
                </a:rPr>
                <a:t>市場に着目されるバズワードの１分野的位置付け</a:t>
              </a:r>
            </a:p>
          </p:txBody>
        </p:sp>
        <p:sp>
          <p:nvSpPr>
            <p:cNvPr id="30" name="テキスト ボックス 33">
              <a:extLst>
                <a:ext uri="{FF2B5EF4-FFF2-40B4-BE49-F238E27FC236}">
                  <a16:creationId xmlns:a16="http://schemas.microsoft.com/office/drawing/2014/main" id="{03163E02-AB8D-4966-98E0-ADEC76BEB7D8}"/>
                </a:ext>
              </a:extLst>
            </p:cNvPr>
            <p:cNvSpPr txBox="1">
              <a:spLocks noChangeArrowheads="1"/>
            </p:cNvSpPr>
            <p:nvPr/>
          </p:nvSpPr>
          <p:spPr bwMode="auto">
            <a:xfrm>
              <a:off x="1751713" y="3719897"/>
              <a:ext cx="5954033" cy="24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lgn="ctr"/>
              <a:r>
                <a:rPr lang="en-US" altLang="ja-JP" sz="800" b="1" u="sng" dirty="0">
                  <a:latin typeface="UD Digi Kyokasho NK-R" panose="02020400000000000000" pitchFamily="18" charset="-128"/>
                  <a:ea typeface="UD Digi Kyokasho NK-R" panose="02020400000000000000" pitchFamily="18" charset="-128"/>
                </a:rPr>
                <a:t>IoT</a:t>
              </a:r>
              <a:r>
                <a:rPr lang="ja-JP" altLang="en-US" sz="800" b="1" u="sng" dirty="0">
                  <a:latin typeface="UD Digi Kyokasho NK-R" panose="02020400000000000000" pitchFamily="18" charset="-128"/>
                  <a:ea typeface="UD Digi Kyokasho NK-R" panose="02020400000000000000" pitchFamily="18" charset="-128"/>
                </a:rPr>
                <a:t>，</a:t>
              </a:r>
              <a:r>
                <a:rPr lang="en-US" altLang="ja-JP" sz="800" b="1" u="sng" dirty="0">
                  <a:latin typeface="UD Digi Kyokasho NK-R" panose="02020400000000000000" pitchFamily="18" charset="-128"/>
                  <a:ea typeface="UD Digi Kyokasho NK-R" panose="02020400000000000000" pitchFamily="18" charset="-128"/>
                </a:rPr>
                <a:t>AI</a:t>
              </a:r>
              <a:r>
                <a:rPr lang="ja-JP" altLang="en-US" sz="800" b="1" u="sng" dirty="0">
                  <a:latin typeface="UD Digi Kyokasho NK-R" panose="02020400000000000000" pitchFamily="18" charset="-128"/>
                  <a:ea typeface="UD Digi Kyokasho NK-R" panose="02020400000000000000" pitchFamily="18" charset="-128"/>
                </a:rPr>
                <a:t>，</a:t>
              </a:r>
              <a:r>
                <a:rPr lang="en-US" altLang="ja-JP" sz="800" b="1" u="sng" dirty="0" err="1">
                  <a:latin typeface="UD Digi Kyokasho NK-R" panose="02020400000000000000" pitchFamily="18" charset="-128"/>
                  <a:ea typeface="UD Digi Kyokasho NK-R" panose="02020400000000000000" pitchFamily="18" charset="-128"/>
                </a:rPr>
                <a:t>BigData</a:t>
              </a:r>
              <a:r>
                <a:rPr lang="ja-JP" altLang="en-US" sz="800" b="1" u="sng" dirty="0">
                  <a:latin typeface="UD Digi Kyokasho NK-R" panose="02020400000000000000" pitchFamily="18" charset="-128"/>
                  <a:ea typeface="UD Digi Kyokasho NK-R" panose="02020400000000000000" pitchFamily="18" charset="-128"/>
                </a:rPr>
                <a:t>，</a:t>
              </a:r>
              <a:r>
                <a:rPr lang="en-US" altLang="ja-JP" sz="800" b="1" u="sng" dirty="0">
                  <a:latin typeface="UD Digi Kyokasho NK-R" panose="02020400000000000000" pitchFamily="18" charset="-128"/>
                  <a:ea typeface="UD Digi Kyokasho NK-R" panose="02020400000000000000" pitchFamily="18" charset="-128"/>
                </a:rPr>
                <a:t>DX</a:t>
              </a:r>
              <a:r>
                <a:rPr lang="ja-JP" altLang="en-US" sz="800" b="1" u="sng" dirty="0">
                  <a:latin typeface="UD Digi Kyokasho NK-R" panose="02020400000000000000" pitchFamily="18" charset="-128"/>
                  <a:ea typeface="UD Digi Kyokasho NK-R" panose="02020400000000000000" pitchFamily="18" charset="-128"/>
                </a:rPr>
                <a:t>など、新たな技術分野が次々と登場、</a:t>
              </a:r>
              <a:r>
                <a:rPr lang="en-US" altLang="ja-JP" sz="800" b="1" u="sng" dirty="0">
                  <a:latin typeface="UD Digi Kyokasho NK-R" panose="02020400000000000000" pitchFamily="18" charset="-128"/>
                  <a:ea typeface="UD Digi Kyokasho NK-R" panose="02020400000000000000" pitchFamily="18" charset="-128"/>
                </a:rPr>
                <a:t>OSS</a:t>
              </a:r>
              <a:r>
                <a:rPr lang="ja-JP" altLang="en-US" sz="800" b="1" u="sng" dirty="0">
                  <a:latin typeface="UD Digi Kyokasho NK-R" panose="02020400000000000000" pitchFamily="18" charset="-128"/>
                  <a:ea typeface="UD Digi Kyokasho NK-R" panose="02020400000000000000" pitchFamily="18" charset="-128"/>
                </a:rPr>
                <a:t>はそれらの有益材料、発信源、新たなイノベーションの源に</a:t>
              </a:r>
            </a:p>
          </p:txBody>
        </p:sp>
        <p:sp>
          <p:nvSpPr>
            <p:cNvPr id="31" name="左カーブ矢印 34">
              <a:extLst>
                <a:ext uri="{FF2B5EF4-FFF2-40B4-BE49-F238E27FC236}">
                  <a16:creationId xmlns:a16="http://schemas.microsoft.com/office/drawing/2014/main" id="{9DD8EC4C-20A7-4C08-B25B-D3BE7D5A1B2A}"/>
                </a:ext>
              </a:extLst>
            </p:cNvPr>
            <p:cNvSpPr/>
            <p:nvPr/>
          </p:nvSpPr>
          <p:spPr>
            <a:xfrm>
              <a:off x="7896585" y="2353059"/>
              <a:ext cx="484188" cy="946150"/>
            </a:xfrm>
            <a:prstGeom prst="curvedLeftArrow">
              <a:avLst/>
            </a:prstGeom>
            <a:solidFill>
              <a:srgbClr val="FFC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a:solidFill>
                  <a:schemeClr val="tx1"/>
                </a:solidFill>
                <a:latin typeface="UD Digi Kyokasho NK-R" panose="02020400000000000000" pitchFamily="18" charset="-128"/>
                <a:ea typeface="UD Digi Kyokasho NK-R" panose="02020400000000000000" pitchFamily="18" charset="-128"/>
              </a:endParaRPr>
            </a:p>
          </p:txBody>
        </p:sp>
        <p:sp>
          <p:nvSpPr>
            <p:cNvPr id="32" name="テキスト ボックス 35">
              <a:extLst>
                <a:ext uri="{FF2B5EF4-FFF2-40B4-BE49-F238E27FC236}">
                  <a16:creationId xmlns:a16="http://schemas.microsoft.com/office/drawing/2014/main" id="{D1AA6759-877A-4F6E-9C0E-F610675FD462}"/>
                </a:ext>
              </a:extLst>
            </p:cNvPr>
            <p:cNvSpPr txBox="1">
              <a:spLocks noChangeArrowheads="1"/>
            </p:cNvSpPr>
            <p:nvPr/>
          </p:nvSpPr>
          <p:spPr bwMode="auto">
            <a:xfrm>
              <a:off x="8464909" y="2513397"/>
              <a:ext cx="712788" cy="653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lgn="ctr"/>
              <a:r>
                <a:rPr lang="ja-JP" altLang="en-US" sz="800">
                  <a:latin typeface="UD Digi Kyokasho NK-R" panose="02020400000000000000" pitchFamily="18" charset="-128"/>
                  <a:ea typeface="UD Digi Kyokasho NK-R" panose="02020400000000000000" pitchFamily="18" charset="-128"/>
                </a:rPr>
                <a:t>縦軸から</a:t>
              </a:r>
              <a:endParaRPr lang="en-US" altLang="ja-JP" sz="800">
                <a:latin typeface="UD Digi Kyokasho NK-R" panose="02020400000000000000" pitchFamily="18" charset="-128"/>
                <a:ea typeface="UD Digi Kyokasho NK-R" panose="02020400000000000000" pitchFamily="18" charset="-128"/>
              </a:endParaRPr>
            </a:p>
            <a:p>
              <a:pPr algn="ctr"/>
              <a:r>
                <a:rPr lang="ja-JP" altLang="en-US" sz="800">
                  <a:latin typeface="UD Digi Kyokasho NK-R" panose="02020400000000000000" pitchFamily="18" charset="-128"/>
                  <a:ea typeface="UD Digi Kyokasho NK-R" panose="02020400000000000000" pitchFamily="18" charset="-128"/>
                </a:rPr>
                <a:t>横軸に</a:t>
              </a:r>
              <a:endParaRPr lang="en-US" altLang="ja-JP" sz="800">
                <a:latin typeface="UD Digi Kyokasho NK-R" panose="02020400000000000000" pitchFamily="18" charset="-128"/>
                <a:ea typeface="UD Digi Kyokasho NK-R" panose="02020400000000000000" pitchFamily="18" charset="-128"/>
              </a:endParaRPr>
            </a:p>
            <a:p>
              <a:pPr algn="ctr"/>
              <a:r>
                <a:rPr lang="ja-JP" altLang="en-US" sz="800">
                  <a:latin typeface="UD Digi Kyokasho NK-R" panose="02020400000000000000" pitchFamily="18" charset="-128"/>
                  <a:ea typeface="UD Digi Kyokasho NK-R" panose="02020400000000000000" pitchFamily="18" charset="-128"/>
                </a:rPr>
                <a:t>ポジションが変化</a:t>
              </a:r>
            </a:p>
          </p:txBody>
        </p:sp>
        <p:sp>
          <p:nvSpPr>
            <p:cNvPr id="33" name="テキスト ボックス 32">
              <a:extLst>
                <a:ext uri="{FF2B5EF4-FFF2-40B4-BE49-F238E27FC236}">
                  <a16:creationId xmlns:a16="http://schemas.microsoft.com/office/drawing/2014/main" id="{70A32303-56A0-41F7-8C6D-68E8F642CB8D}"/>
                </a:ext>
              </a:extLst>
            </p:cNvPr>
            <p:cNvSpPr txBox="1"/>
            <p:nvPr/>
          </p:nvSpPr>
          <p:spPr>
            <a:xfrm>
              <a:off x="106723" y="768734"/>
              <a:ext cx="8953500" cy="1014681"/>
            </a:xfrm>
            <a:prstGeom prst="rect">
              <a:avLst/>
            </a:prstGeom>
            <a:noFill/>
          </p:spPr>
          <p:txBody>
            <a:bodyPr>
              <a:spAutoFit/>
            </a:bodyPr>
            <a:lstStyle/>
            <a:p>
              <a:pPr marL="285750" indent="-285750">
                <a:spcAft>
                  <a:spcPts val="600"/>
                </a:spcAft>
                <a:buClr>
                  <a:srgbClr val="C00000"/>
                </a:buClr>
                <a:buFont typeface="Wingdings" panose="05000000000000000000" pitchFamily="2" charset="2"/>
                <a:buChar char="n"/>
                <a:defRPr/>
              </a:pPr>
              <a:r>
                <a:rPr lang="ja-JP" altLang="en-US" sz="1600" dirty="0">
                  <a:latin typeface="UD Digi Kyokasho NK-R" panose="02020400000000000000" pitchFamily="18" charset="-128"/>
                  <a:ea typeface="UD Digi Kyokasho NK-R" panose="02020400000000000000" pitchFamily="18" charset="-128"/>
                </a:rPr>
                <a:t>日中韓</a:t>
              </a:r>
              <a:r>
                <a:rPr lang="en-US" altLang="ja-JP" sz="1600" dirty="0">
                  <a:latin typeface="UD Digi Kyokasho NK-R" panose="02020400000000000000" pitchFamily="18" charset="-128"/>
                  <a:ea typeface="UD Digi Kyokasho NK-R" panose="02020400000000000000" pitchFamily="18" charset="-128"/>
                </a:rPr>
                <a:t>3</a:t>
              </a:r>
              <a:r>
                <a:rPr lang="ja-JP" altLang="en-US" sz="1600" dirty="0">
                  <a:latin typeface="UD Digi Kyokasho NK-R" panose="02020400000000000000" pitchFamily="18" charset="-128"/>
                  <a:ea typeface="UD Digi Kyokasho NK-R" panose="02020400000000000000" pitchFamily="18" charset="-128"/>
                </a:rPr>
                <a:t>か国によるディスカッションの要点</a:t>
              </a:r>
              <a:endParaRPr lang="en-US" altLang="ja-JP" sz="1600" dirty="0">
                <a:latin typeface="UD Digi Kyokasho NK-R" panose="02020400000000000000" pitchFamily="18" charset="-128"/>
                <a:ea typeface="UD Digi Kyokasho NK-R" panose="02020400000000000000" pitchFamily="18" charset="-128"/>
              </a:endParaRPr>
            </a:p>
            <a:p>
              <a:pPr marL="264319" indent="-127397">
                <a:buFont typeface="Wingdings" panose="05000000000000000000" pitchFamily="2" charset="2"/>
                <a:buChar char="l"/>
                <a:defRPr/>
              </a:pPr>
              <a:r>
                <a:rPr lang="en-US" altLang="ja-JP" sz="1600" dirty="0">
                  <a:latin typeface="UD Digi Kyokasho NK-R" panose="02020400000000000000" pitchFamily="18" charset="-128"/>
                  <a:ea typeface="UD Digi Kyokasho NK-R" panose="02020400000000000000" pitchFamily="18" charset="-128"/>
                </a:rPr>
                <a:t>NEA</a:t>
              </a:r>
              <a:r>
                <a:rPr lang="ja-JP" altLang="en-US" sz="1600" dirty="0">
                  <a:latin typeface="UD Digi Kyokasho NK-R" panose="02020400000000000000" pitchFamily="18" charset="-128"/>
                  <a:ea typeface="UD Digi Kyokasho NK-R" panose="02020400000000000000" pitchFamily="18" charset="-128"/>
                </a:rPr>
                <a:t>フォーラム発足時のＯＳＳの位置付け、取り巻く環境は、既に大きく変化し新たな</a:t>
              </a:r>
              <a:br>
                <a:rPr lang="en-US" altLang="ja-JP" sz="1600" dirty="0">
                  <a:latin typeface="UD Digi Kyokasho NK-R" panose="02020400000000000000" pitchFamily="18" charset="-128"/>
                  <a:ea typeface="UD Digi Kyokasho NK-R" panose="02020400000000000000" pitchFamily="18" charset="-128"/>
                </a:rPr>
              </a:br>
              <a:r>
                <a:rPr lang="ja-JP" altLang="en-US" sz="1600" dirty="0">
                  <a:latin typeface="UD Digi Kyokasho NK-R" panose="02020400000000000000" pitchFamily="18" charset="-128"/>
                  <a:ea typeface="UD Digi Kyokasho NK-R" panose="02020400000000000000" pitchFamily="18" charset="-128"/>
                </a:rPr>
                <a:t>技術創出・イノベーションの源泉、有益材料になっている</a:t>
              </a:r>
              <a:endParaRPr lang="en-US" altLang="ja-JP" sz="1600" dirty="0">
                <a:latin typeface="UD Digi Kyokasho NK-R" panose="02020400000000000000" pitchFamily="18" charset="-128"/>
                <a:ea typeface="UD Digi Kyokasho NK-R" panose="02020400000000000000" pitchFamily="18" charset="-128"/>
              </a:endParaRPr>
            </a:p>
          </p:txBody>
        </p:sp>
        <p:sp>
          <p:nvSpPr>
            <p:cNvPr id="34" name="正方形/長方形 33">
              <a:extLst>
                <a:ext uri="{FF2B5EF4-FFF2-40B4-BE49-F238E27FC236}">
                  <a16:creationId xmlns:a16="http://schemas.microsoft.com/office/drawing/2014/main" id="{32EB8274-7EA4-4975-8EBF-62FF188A9335}"/>
                </a:ext>
              </a:extLst>
            </p:cNvPr>
            <p:cNvSpPr/>
            <p:nvPr/>
          </p:nvSpPr>
          <p:spPr>
            <a:xfrm>
              <a:off x="105135" y="4440622"/>
              <a:ext cx="9096375" cy="2108200"/>
            </a:xfrm>
            <a:prstGeom prst="rect">
              <a:avLst/>
            </a:prstGeom>
          </p:spPr>
          <p:txBody>
            <a:bodyPr>
              <a:spAutoFit/>
            </a:bodyPr>
            <a:lstStyle/>
            <a:p>
              <a:pPr marL="285750" indent="-285750">
                <a:spcAft>
                  <a:spcPts val="600"/>
                </a:spcAft>
                <a:buClr>
                  <a:srgbClr val="C00000"/>
                </a:buClr>
                <a:buFont typeface="Wingdings" panose="05000000000000000000" pitchFamily="2" charset="2"/>
                <a:buChar char="n"/>
                <a:defRPr/>
              </a:pPr>
              <a:r>
                <a:rPr lang="ja-JP" altLang="en-US" sz="1600" dirty="0">
                  <a:latin typeface="UD Digi Kyokasho NK-R" panose="02020400000000000000" pitchFamily="18" charset="-128"/>
                  <a:ea typeface="UD Digi Kyokasho NK-R" panose="02020400000000000000" pitchFamily="18" charset="-128"/>
                </a:rPr>
                <a:t>結論</a:t>
              </a:r>
              <a:endParaRPr lang="en-US" altLang="ja-JP" sz="1600" dirty="0">
                <a:latin typeface="UD Digi Kyokasho NK-R" panose="02020400000000000000" pitchFamily="18" charset="-128"/>
                <a:ea typeface="UD Digi Kyokasho NK-R" panose="02020400000000000000" pitchFamily="18" charset="-128"/>
              </a:endParaRPr>
            </a:p>
            <a:p>
              <a:pPr marL="355600" indent="-177800">
                <a:buFont typeface="Wingdings" panose="05000000000000000000" pitchFamily="2" charset="2"/>
                <a:buChar char="l"/>
                <a:defRPr/>
              </a:pPr>
              <a:r>
                <a:rPr lang="en-US" altLang="ja-JP" sz="1600" dirty="0">
                  <a:latin typeface="UD Digi Kyokasho NK-R" panose="02020400000000000000" pitchFamily="18" charset="-128"/>
                  <a:ea typeface="UD Digi Kyokasho NK-R" panose="02020400000000000000" pitchFamily="18" charset="-128"/>
                </a:rPr>
                <a:t>NEA</a:t>
              </a:r>
              <a:r>
                <a:rPr lang="ja-JP" altLang="en-US" sz="1600" dirty="0">
                  <a:latin typeface="UD Digi Kyokasho NK-R" panose="02020400000000000000" pitchFamily="18" charset="-128"/>
                  <a:ea typeface="UD Digi Kyokasho NK-R" panose="02020400000000000000" pitchFamily="18" charset="-128"/>
                </a:rPr>
                <a:t>フォーラムは、「官民連携による産業振興」という色を帯びた稀有な枠組み、長い活動で強い人脈形成ができている</a:t>
              </a:r>
              <a:endParaRPr lang="en-US" altLang="ja-JP" sz="1600" dirty="0">
                <a:latin typeface="UD Digi Kyokasho NK-R" panose="02020400000000000000" pitchFamily="18" charset="-128"/>
                <a:ea typeface="UD Digi Kyokasho NK-R" panose="02020400000000000000" pitchFamily="18" charset="-128"/>
              </a:endParaRPr>
            </a:p>
            <a:p>
              <a:pPr marL="355600" indent="-177800">
                <a:buFont typeface="Wingdings" panose="05000000000000000000" pitchFamily="2" charset="2"/>
                <a:buChar char="l"/>
                <a:defRPr/>
              </a:pPr>
              <a:r>
                <a:rPr lang="ja-JP" altLang="en-US" sz="1600" dirty="0">
                  <a:latin typeface="UD Digi Kyokasho NK-R" panose="02020400000000000000" pitchFamily="18" charset="-128"/>
                  <a:ea typeface="UD Digi Kyokasho NK-R" panose="02020400000000000000" pitchFamily="18" charset="-128"/>
                </a:rPr>
                <a:t>これまでの</a:t>
              </a:r>
              <a:r>
                <a:rPr lang="en-US" altLang="ja-JP" sz="1600" dirty="0">
                  <a:latin typeface="UD Digi Kyokasho NK-R" panose="02020400000000000000" pitchFamily="18" charset="-128"/>
                  <a:ea typeface="UD Digi Kyokasho NK-R" panose="02020400000000000000" pitchFamily="18" charset="-128"/>
                </a:rPr>
                <a:t>WG</a:t>
              </a:r>
              <a:r>
                <a:rPr lang="ja-JP" altLang="en-US" sz="1600" dirty="0">
                  <a:latin typeface="UD Digi Kyokasho NK-R" panose="02020400000000000000" pitchFamily="18" charset="-128"/>
                  <a:ea typeface="UD Digi Kyokasho NK-R" panose="02020400000000000000" pitchFamily="18" charset="-128"/>
                </a:rPr>
                <a:t>活動は</a:t>
              </a:r>
              <a:r>
                <a:rPr lang="en-US" altLang="ja-JP" sz="1600" dirty="0">
                  <a:latin typeface="UD Digi Kyokasho NK-R" panose="02020400000000000000" pitchFamily="18" charset="-128"/>
                  <a:ea typeface="UD Digi Kyokasho NK-R" panose="02020400000000000000" pitchFamily="18" charset="-128"/>
                </a:rPr>
                <a:t>2019</a:t>
              </a:r>
              <a:r>
                <a:rPr lang="ja-JP" altLang="en-US" sz="1600" dirty="0">
                  <a:latin typeface="UD Digi Kyokasho NK-R" panose="02020400000000000000" pitchFamily="18" charset="-128"/>
                  <a:ea typeface="UD Digi Kyokasho NK-R" panose="02020400000000000000" pitchFamily="18" charset="-128"/>
                </a:rPr>
                <a:t>年度で終了させ、フォーラムの枠組みを活用し、新たな意義ある活動の場創りをすべく変革していく</a:t>
              </a:r>
              <a:endParaRPr lang="en-US" altLang="ja-JP" sz="1600" dirty="0">
                <a:latin typeface="UD Digi Kyokasho NK-R" panose="02020400000000000000" pitchFamily="18" charset="-128"/>
                <a:ea typeface="UD Digi Kyokasho NK-R" panose="02020400000000000000" pitchFamily="18" charset="-128"/>
              </a:endParaRPr>
            </a:p>
            <a:p>
              <a:pPr marL="355600" indent="-177800">
                <a:buFont typeface="Wingdings" panose="05000000000000000000" pitchFamily="2" charset="2"/>
                <a:buChar char="l"/>
                <a:defRPr/>
              </a:pPr>
              <a:r>
                <a:rPr lang="ja-JP" altLang="en-US" sz="1600" dirty="0">
                  <a:latin typeface="UD Digi Kyokasho NK-R" panose="02020400000000000000" pitchFamily="18" charset="-128"/>
                  <a:ea typeface="UD Digi Kyokasho NK-R" panose="02020400000000000000" pitchFamily="18" charset="-128"/>
                </a:rPr>
                <a:t>今後のフォーラムのあり方、活動定義を目的とした</a:t>
              </a:r>
              <a:r>
                <a:rPr lang="en-US" altLang="ja-JP" sz="1600" kern="0" dirty="0">
                  <a:solidFill>
                    <a:srgbClr val="000000"/>
                  </a:solidFill>
                  <a:latin typeface="UD Digi Kyokasho NK-R" panose="02020400000000000000" pitchFamily="18" charset="-128"/>
                  <a:ea typeface="UD Digi Kyokasho NK-R" panose="02020400000000000000" pitchFamily="18" charset="-128"/>
                </a:rPr>
                <a:t>ISB</a:t>
              </a:r>
              <a:r>
                <a:rPr lang="ja-JP" altLang="en-US" sz="1600" kern="0">
                  <a:solidFill>
                    <a:srgbClr val="000000"/>
                  </a:solidFill>
                  <a:latin typeface="UD Digi Kyokasho NK-R" panose="02020400000000000000" pitchFamily="18" charset="-128"/>
                  <a:ea typeface="UD Digi Kyokasho NK-R" panose="02020400000000000000" pitchFamily="18" charset="-128"/>
                </a:rPr>
                <a:t>（</a:t>
              </a:r>
              <a:r>
                <a:rPr lang="en-US" altLang="ja-JP" sz="1600">
                  <a:latin typeface="UD Digi Kyokasho NK-R" panose="02020400000000000000" pitchFamily="18" charset="-128"/>
                  <a:ea typeface="UD Digi Kyokasho NK-R" panose="02020400000000000000" pitchFamily="18" charset="-128"/>
                </a:rPr>
                <a:t>Innovation</a:t>
              </a:r>
              <a:r>
                <a:rPr lang="ja-JP" altLang="en-US" sz="1600" dirty="0">
                  <a:latin typeface="UD Digi Kyokasho NK-R" panose="02020400000000000000" pitchFamily="18" charset="-128"/>
                  <a:ea typeface="UD Digi Kyokasho NK-R" panose="02020400000000000000" pitchFamily="18" charset="-128"/>
                </a:rPr>
                <a:t> </a:t>
              </a:r>
              <a:r>
                <a:rPr lang="en-US" altLang="ja-JP" sz="1600" dirty="0">
                  <a:latin typeface="UD Digi Kyokasho NK-R" panose="02020400000000000000" pitchFamily="18" charset="-128"/>
                  <a:ea typeface="UD Digi Kyokasho NK-R" panose="02020400000000000000" pitchFamily="18" charset="-128"/>
                </a:rPr>
                <a:t>Steering</a:t>
              </a:r>
              <a:r>
                <a:rPr lang="ja-JP" altLang="en-US" sz="1600" dirty="0">
                  <a:latin typeface="UD Digi Kyokasho NK-R" panose="02020400000000000000" pitchFamily="18" charset="-128"/>
                  <a:ea typeface="UD Digi Kyokasho NK-R" panose="02020400000000000000" pitchFamily="18" charset="-128"/>
                </a:rPr>
                <a:t> </a:t>
              </a:r>
              <a:r>
                <a:rPr lang="en-US" altLang="ja-JP" sz="1600" dirty="0">
                  <a:latin typeface="UD Digi Kyokasho NK-R" panose="02020400000000000000" pitchFamily="18" charset="-128"/>
                  <a:ea typeface="UD Digi Kyokasho NK-R" panose="02020400000000000000" pitchFamily="18" charset="-128"/>
                </a:rPr>
                <a:t>Board</a:t>
              </a:r>
              <a:r>
                <a:rPr lang="ja-JP" altLang="en-US" sz="1600" kern="0" dirty="0">
                  <a:solidFill>
                    <a:srgbClr val="000000"/>
                  </a:solidFill>
                  <a:latin typeface="UD Digi Kyokasho NK-R" panose="02020400000000000000" pitchFamily="18" charset="-128"/>
                  <a:ea typeface="UD Digi Kyokasho NK-R" panose="02020400000000000000" pitchFamily="18" charset="-128"/>
                </a:rPr>
                <a:t>）</a:t>
              </a:r>
              <a:r>
                <a:rPr lang="ja-JP" altLang="en-US" sz="1600" dirty="0">
                  <a:latin typeface="UD Digi Kyokasho NK-R" panose="02020400000000000000" pitchFamily="18" charset="-128"/>
                  <a:ea typeface="UD Digi Kyokasho NK-R" panose="02020400000000000000" pitchFamily="18" charset="-128"/>
                </a:rPr>
                <a:t>を新たに設置し、</a:t>
              </a:r>
              <a:r>
                <a:rPr lang="en-US" altLang="ja-JP" sz="1600" dirty="0">
                  <a:latin typeface="UD Digi Kyokasho NK-R" panose="02020400000000000000" pitchFamily="18" charset="-128"/>
                  <a:ea typeface="UD Digi Kyokasho NK-R" panose="02020400000000000000" pitchFamily="18" charset="-128"/>
                </a:rPr>
                <a:t>2020</a:t>
              </a:r>
              <a:r>
                <a:rPr lang="ja-JP" altLang="en-US" sz="1600" dirty="0">
                  <a:latin typeface="UD Digi Kyokasho NK-R" panose="02020400000000000000" pitchFamily="18" charset="-128"/>
                  <a:ea typeface="UD Digi Kyokasho NK-R" panose="02020400000000000000" pitchFamily="18" charset="-128"/>
                </a:rPr>
                <a:t>年度はこの議論に集中する</a:t>
              </a:r>
              <a:endParaRPr lang="en-US" altLang="ja-JP" sz="1600" dirty="0">
                <a:latin typeface="UD Digi Kyokasho NK-R" panose="02020400000000000000" pitchFamily="18" charset="-128"/>
                <a:ea typeface="UD Digi Kyokasho NK-R" panose="02020400000000000000" pitchFamily="18" charset="-128"/>
              </a:endParaRPr>
            </a:p>
          </p:txBody>
        </p:sp>
        <p:sp>
          <p:nvSpPr>
            <p:cNvPr id="35" name="テキスト ボックス 40">
              <a:extLst>
                <a:ext uri="{FF2B5EF4-FFF2-40B4-BE49-F238E27FC236}">
                  <a16:creationId xmlns:a16="http://schemas.microsoft.com/office/drawing/2014/main" id="{7A8F1377-C469-4B90-BAA0-4C3E703B9388}"/>
                </a:ext>
              </a:extLst>
            </p:cNvPr>
            <p:cNvSpPr txBox="1">
              <a:spLocks noChangeArrowheads="1"/>
            </p:cNvSpPr>
            <p:nvPr/>
          </p:nvSpPr>
          <p:spPr bwMode="auto">
            <a:xfrm>
              <a:off x="248010" y="3962784"/>
              <a:ext cx="8953500" cy="378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defRPr kumimoji="1" sz="1200">
                  <a:solidFill>
                    <a:schemeClr val="tx1"/>
                  </a:solidFill>
                  <a:latin typeface="ＭＳ Ｐゴシック" panose="020B0600070205080204" pitchFamily="50" charset="-128"/>
                  <a:ea typeface="ＭＳ Ｐゴシック" panose="020B0600070205080204" pitchFamily="50" charset="-128"/>
                </a:defRPr>
              </a:lvl1pPr>
              <a:lvl2pPr marL="742950" indent="-285750">
                <a:defRPr kumimoji="1" sz="1200">
                  <a:solidFill>
                    <a:schemeClr val="tx1"/>
                  </a:solidFill>
                  <a:latin typeface="ＭＳ Ｐゴシック" panose="020B0600070205080204" pitchFamily="50" charset="-128"/>
                  <a:ea typeface="ＭＳ Ｐゴシック" panose="020B0600070205080204" pitchFamily="50" charset="-128"/>
                </a:defRPr>
              </a:lvl2pPr>
              <a:lvl3pPr marL="1143000" indent="-228600">
                <a:defRPr kumimoji="1" sz="1200">
                  <a:solidFill>
                    <a:schemeClr val="tx1"/>
                  </a:solidFill>
                  <a:latin typeface="ＭＳ Ｐゴシック" panose="020B0600070205080204" pitchFamily="50" charset="-128"/>
                  <a:ea typeface="ＭＳ Ｐゴシック" panose="020B0600070205080204" pitchFamily="50" charset="-128"/>
                </a:defRPr>
              </a:lvl3pPr>
              <a:lvl4pPr marL="1600200" indent="-228600">
                <a:defRPr kumimoji="1" sz="1200">
                  <a:solidFill>
                    <a:schemeClr val="tx1"/>
                  </a:solidFill>
                  <a:latin typeface="ＭＳ Ｐゴシック" panose="020B0600070205080204" pitchFamily="50" charset="-128"/>
                  <a:ea typeface="ＭＳ Ｐゴシック" panose="020B0600070205080204" pitchFamily="50" charset="-128"/>
                </a:defRPr>
              </a:lvl4pPr>
              <a:lvl5pPr marL="2057400" indent="-228600">
                <a:defRPr kumimoji="1" sz="1200">
                  <a:solidFill>
                    <a:schemeClr val="tx1"/>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ＭＳ Ｐゴシック" panose="020B0600070205080204" pitchFamily="50" charset="-128"/>
                  <a:ea typeface="ＭＳ Ｐゴシック" panose="020B0600070205080204" pitchFamily="50" charset="-128"/>
                </a:defRPr>
              </a:lvl9pPr>
            </a:lstStyle>
            <a:p>
              <a:pPr>
                <a:buFont typeface="Wingdings" panose="05000000000000000000" pitchFamily="2" charset="2"/>
                <a:buChar char="l"/>
              </a:pPr>
              <a:r>
                <a:rPr lang="ja-JP" altLang="en-US" sz="1600">
                  <a:latin typeface="UD Digi Kyokasho NK-R" panose="02020400000000000000" pitchFamily="18" charset="-128"/>
                  <a:ea typeface="UD Digi Kyokasho NK-R" panose="02020400000000000000" pitchFamily="18" charset="-128"/>
                </a:rPr>
                <a:t>現在の状況、環境に合わせ、フォーラムも大きく変革すべき</a:t>
              </a:r>
              <a:endParaRPr lang="en-US" altLang="ja-JP" sz="1600">
                <a:latin typeface="UD Digi Kyokasho NK-R" panose="02020400000000000000" pitchFamily="18" charset="-128"/>
                <a:ea typeface="UD Digi Kyokasho NK-R" panose="02020400000000000000" pitchFamily="18" charset="-128"/>
              </a:endParaRPr>
            </a:p>
          </p:txBody>
        </p:sp>
      </p:grpSp>
    </p:spTree>
    <p:extLst>
      <p:ext uri="{BB962C8B-B14F-4D97-AF65-F5344CB8AC3E}">
        <p14:creationId xmlns:p14="http://schemas.microsoft.com/office/powerpoint/2010/main" val="488607062"/>
      </p:ext>
    </p:extLst>
  </p:cSld>
  <p:clrMapOvr>
    <a:masterClrMapping/>
  </p:clrMapOvr>
</p:sld>
</file>

<file path=ppt/theme/theme1.xml><?xml version="1.0" encoding="utf-8"?>
<a:theme xmlns:a="http://schemas.openxmlformats.org/drawingml/2006/main" name="JOSSPF">
  <a:themeElements>
    <a:clrScheme name="2_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2_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2_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2_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2_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2_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2_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2_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2_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2_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JOSSPF</Template>
  <TotalTime>18620</TotalTime>
  <Words>4072</Words>
  <Application>Microsoft Office PowerPoint</Application>
  <PresentationFormat>画面に合わせる (4:3)</PresentationFormat>
  <Paragraphs>588</Paragraphs>
  <Slides>28</Slides>
  <Notes>10</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28</vt:i4>
      </vt:variant>
    </vt:vector>
  </HeadingPairs>
  <TitlesOfParts>
    <vt:vector size="39" baseType="lpstr">
      <vt:lpstr>ＭＳ Ｐゴシック</vt:lpstr>
      <vt:lpstr>ＭＳ Ｐゴシック 見出し</vt:lpstr>
      <vt:lpstr>Noto Sans Symbols</vt:lpstr>
      <vt:lpstr>UD Digi Kyokasho NK-R</vt:lpstr>
      <vt:lpstr>メイリオ</vt:lpstr>
      <vt:lpstr>メイリオ</vt:lpstr>
      <vt:lpstr>Arial</vt:lpstr>
      <vt:lpstr>Verdana</vt:lpstr>
      <vt:lpstr>Wingdings</vt:lpstr>
      <vt:lpstr>JOSSPF</vt:lpstr>
      <vt:lpstr>Chart</vt:lpstr>
      <vt:lpstr>日本OSS推進フォーラム 2020年度活動報告</vt:lpstr>
      <vt:lpstr>目次</vt:lpstr>
      <vt:lpstr>1. 2020年度 フォーラムの活動目標</vt:lpstr>
      <vt:lpstr>2. 日本OSS推進フォーラム体制図（2020年度）</vt:lpstr>
      <vt:lpstr>3-1. 正会員企業（2021年3月末日時点 12社）</vt:lpstr>
      <vt:lpstr>3-2. 会員企業全体（2021年3月末日時点）</vt:lpstr>
      <vt:lpstr>4-1.  フォーラム活動総括（コロナ禍の影響大）</vt:lpstr>
      <vt:lpstr>4-2. フォーラム体制変更の概要（コロナ禍の影響大）</vt:lpstr>
      <vt:lpstr>参考（今後の北東アジア対応について：継続検討中）</vt:lpstr>
      <vt:lpstr>5. 運営委員会</vt:lpstr>
      <vt:lpstr>運営委員会  2020年度活動概要</vt:lpstr>
      <vt:lpstr>6. 技術部会</vt:lpstr>
      <vt:lpstr>技術部会  2020年度活動概要(1)</vt:lpstr>
      <vt:lpstr>技術部会  2020年度活動概要(2)</vt:lpstr>
      <vt:lpstr>技術部会  2020年度活動概要(3)</vt:lpstr>
      <vt:lpstr>2020年度活動概要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7. ビジネスリレーション部会</vt:lpstr>
      <vt:lpstr>活動概要</vt:lpstr>
      <vt:lpstr>活動概要</vt:lpstr>
      <vt:lpstr>８. グローバル部会</vt:lpstr>
      <vt:lpstr>活動概要</vt:lpstr>
      <vt:lpstr>活動概要</vt:lpstr>
      <vt:lpstr>PowerPoint プレゼンテーション</vt:lpstr>
    </vt:vector>
  </TitlesOfParts>
  <Company>NTTDATA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吉田正敏</dc:creator>
  <cp:lastModifiedBy>黒坂 肇</cp:lastModifiedBy>
  <cp:revision>1182</cp:revision>
  <cp:lastPrinted>2020-01-15T06:29:03Z</cp:lastPrinted>
  <dcterms:created xsi:type="dcterms:W3CDTF">2004-11-10T02:55:04Z</dcterms:created>
  <dcterms:modified xsi:type="dcterms:W3CDTF">2021-04-12T01:43:53Z</dcterms:modified>
  <cp:category>関係者外秘</cp:category>
</cp:coreProperties>
</file>